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embeddedFontLst>
    <p:embeddedFont>
      <p:font typeface="DCHGVD+DejaVu Serif" panose="020B0604020202020204" charset="0"/>
      <p:regular r:id="rId15"/>
    </p:embeddedFont>
    <p:embeddedFont>
      <p:font typeface="MMEHFP+DejaVu Serif" panose="020B0604020202020204" charset="0"/>
      <p:regular r:id="rId16"/>
    </p:embeddedFont>
    <p:embeddedFont>
      <p:font typeface="MNVTPC+Arial" panose="020B0604020202020204" charset="0"/>
      <p:regular r:id="rId17"/>
    </p:embeddedFont>
    <p:embeddedFont>
      <p:font typeface="SONVUI+Arial Bold" panose="020B0604020202020204" charset="0"/>
      <p:regular r:id="rId1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lideworks.i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1800" y="649687"/>
            <a:ext cx="7445718" cy="1361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9"/>
              </a:lnSpc>
              <a:spcBef>
                <a:spcPts val="0"/>
              </a:spcBef>
              <a:spcAft>
                <a:spcPts val="0"/>
              </a:spcAft>
            </a:pPr>
            <a:r>
              <a:rPr sz="4450" spc="-127" dirty="0">
                <a:solidFill>
                  <a:srgbClr val="061F32"/>
                </a:solidFill>
                <a:latin typeface="DCHGVD+DejaVu Serif"/>
                <a:cs typeface="DCHGVD+DejaVu Serif"/>
              </a:rPr>
              <a:t>Co</a:t>
            </a:r>
            <a:r>
              <a:rPr sz="4450" spc="-138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239" dirty="0">
                <a:solidFill>
                  <a:srgbClr val="061F32"/>
                </a:solidFill>
                <a:latin typeface="DCHGVD+DejaVu Serif"/>
                <a:cs typeface="DCHGVD+DejaVu Serif"/>
              </a:rPr>
              <a:t>mmerc</a:t>
            </a:r>
            <a:r>
              <a:rPr sz="4450" spc="-142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137" dirty="0">
                <a:solidFill>
                  <a:srgbClr val="061F32"/>
                </a:solidFill>
                <a:latin typeface="DCHGVD+DejaVu Serif"/>
                <a:cs typeface="DCHGVD+DejaVu Serif"/>
              </a:rPr>
              <a:t>ial</a:t>
            </a:r>
            <a:r>
              <a:rPr sz="4450" spc="-28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168" dirty="0">
                <a:solidFill>
                  <a:srgbClr val="061F32"/>
                </a:solidFill>
                <a:latin typeface="DCHGVD+DejaVu Serif"/>
                <a:cs typeface="DCHGVD+DejaVu Serif"/>
              </a:rPr>
              <a:t>Due</a:t>
            </a:r>
            <a:r>
              <a:rPr sz="4450" spc="-20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193" dirty="0">
                <a:solidFill>
                  <a:srgbClr val="061F32"/>
                </a:solidFill>
                <a:latin typeface="DCHGVD+DejaVu Serif"/>
                <a:cs typeface="DCHGVD+DejaVu Serif"/>
              </a:rPr>
              <a:t>Diligenc</a:t>
            </a:r>
            <a:r>
              <a:rPr sz="4450" spc="-1442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</a:p>
          <a:p>
            <a:pPr marL="0" marR="0">
              <a:lnSpc>
                <a:spcPts val="5159"/>
              </a:lnSpc>
              <a:spcBef>
                <a:spcPts val="47"/>
              </a:spcBef>
              <a:spcAft>
                <a:spcPts val="0"/>
              </a:spcAft>
            </a:pPr>
            <a:r>
              <a:rPr sz="4450" spc="-34" dirty="0">
                <a:solidFill>
                  <a:srgbClr val="061F32"/>
                </a:solidFill>
                <a:latin typeface="DCHGVD+DejaVu Serif"/>
                <a:cs typeface="DCHGVD+DejaVu Serif"/>
              </a:rPr>
              <a:t>Po</a:t>
            </a:r>
            <a:r>
              <a:rPr sz="4450" spc="-138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211" dirty="0">
                <a:solidFill>
                  <a:srgbClr val="061F32"/>
                </a:solidFill>
                <a:latin typeface="DCHGVD+DejaVu Serif"/>
                <a:cs typeface="DCHGVD+DejaVu Serif"/>
              </a:rPr>
              <a:t>werPo</a:t>
            </a:r>
            <a:r>
              <a:rPr sz="4450" spc="-138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131" dirty="0">
                <a:solidFill>
                  <a:srgbClr val="061F32"/>
                </a:solidFill>
                <a:latin typeface="DCHGVD+DejaVu Serif"/>
                <a:cs typeface="DCHGVD+DejaVu Serif"/>
              </a:rPr>
              <a:t>int</a:t>
            </a:r>
            <a:r>
              <a:rPr sz="4450" spc="-372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278" dirty="0">
                <a:solidFill>
                  <a:srgbClr val="061F32"/>
                </a:solidFill>
                <a:latin typeface="DCHGVD+DejaVu Serif"/>
                <a:cs typeface="DCHGVD+DejaVu Serif"/>
              </a:rPr>
              <a:t>Temp</a:t>
            </a:r>
            <a:r>
              <a:rPr sz="4450" spc="-155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4450" spc="-174" dirty="0">
                <a:solidFill>
                  <a:srgbClr val="061F32"/>
                </a:solidFill>
                <a:latin typeface="DCHGVD+DejaVu Serif"/>
                <a:cs typeface="DCHGVD+DejaVu Serif"/>
              </a:rPr>
              <a:t>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01800" y="2287654"/>
            <a:ext cx="8546805" cy="6429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60"/>
              </a:lnSpc>
              <a:spcBef>
                <a:spcPts val="0"/>
              </a:spcBef>
              <a:spcAft>
                <a:spcPts val="0"/>
              </a:spcAft>
            </a:pPr>
            <a:r>
              <a:rPr sz="2050" spc="-71" dirty="0">
                <a:solidFill>
                  <a:srgbClr val="061F32"/>
                </a:solidFill>
                <a:latin typeface="MMEHFP+DejaVu Serif"/>
                <a:cs typeface="MMEHFP+DejaVu Serif"/>
              </a:rPr>
              <a:t>Co</a:t>
            </a:r>
            <a:r>
              <a:rPr sz="2050" spc="-75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71" dirty="0">
                <a:solidFill>
                  <a:srgbClr val="061F32"/>
                </a:solidFill>
                <a:latin typeface="MMEHFP+DejaVu Serif"/>
                <a:cs typeface="MMEHFP+DejaVu Serif"/>
              </a:rPr>
              <a:t>mple</a:t>
            </a:r>
            <a:r>
              <a:rPr sz="2050" spc="-73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48" dirty="0">
                <a:solidFill>
                  <a:srgbClr val="061F32"/>
                </a:solidFill>
                <a:latin typeface="MMEHFP+DejaVu Serif"/>
                <a:cs typeface="MMEHFP+DejaVu Serif"/>
              </a:rPr>
              <a:t>te</a:t>
            </a:r>
            <a:r>
              <a:rPr sz="2050" spc="1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55" dirty="0">
                <a:solidFill>
                  <a:srgbClr val="061F32"/>
                </a:solidFill>
                <a:latin typeface="MMEHFP+DejaVu Serif"/>
                <a:cs typeface="MMEHFP+DejaVu Serif"/>
              </a:rPr>
              <a:t>PowerP</a:t>
            </a:r>
            <a:r>
              <a:rPr sz="2050" spc="-6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oint</a:t>
            </a:r>
            <a:r>
              <a:rPr sz="205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73" dirty="0">
                <a:solidFill>
                  <a:srgbClr val="061F32"/>
                </a:solidFill>
                <a:latin typeface="MMEHFP+DejaVu Serif"/>
                <a:cs typeface="MMEHFP+DejaVu Serif"/>
              </a:rPr>
              <a:t>template</a:t>
            </a:r>
            <a:r>
              <a:rPr sz="2050" spc="-3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13" dirty="0">
                <a:solidFill>
                  <a:srgbClr val="061F32"/>
                </a:solidFill>
                <a:latin typeface="MMEHFP+DejaVu Serif"/>
                <a:cs typeface="MMEHFP+DejaVu Serif"/>
              </a:rPr>
              <a:t>for</a:t>
            </a:r>
            <a:r>
              <a:rPr sz="2050" spc="-4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high-</a:t>
            </a:r>
            <a:r>
              <a:rPr sz="2050" spc="-68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70" dirty="0">
                <a:solidFill>
                  <a:srgbClr val="061F32"/>
                </a:solidFill>
                <a:latin typeface="MMEHFP+DejaVu Serif"/>
                <a:cs typeface="MMEHFP+DejaVu Serif"/>
              </a:rPr>
              <a:t>quality,</a:t>
            </a:r>
            <a:r>
              <a:rPr sz="2050" spc="-1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compre</a:t>
            </a:r>
            <a:r>
              <a:rPr sz="2050" spc="-73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37" dirty="0">
                <a:solidFill>
                  <a:srgbClr val="061F32"/>
                </a:solidFill>
                <a:latin typeface="MMEHFP+DejaVu Serif"/>
                <a:cs typeface="MMEHFP+DejaVu Serif"/>
              </a:rPr>
              <a:t>hens</a:t>
            </a:r>
            <a:r>
              <a:rPr sz="2050" spc="-65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29" dirty="0">
                <a:solidFill>
                  <a:srgbClr val="061F32"/>
                </a:solidFill>
                <a:latin typeface="MMEHFP+DejaVu Serif"/>
                <a:cs typeface="MMEHFP+DejaVu Serif"/>
              </a:rPr>
              <a:t>ive</a:t>
            </a:r>
            <a:r>
              <a:rPr sz="205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8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</a:p>
          <a:p>
            <a:pPr marL="0" marR="0">
              <a:lnSpc>
                <a:spcPts val="2363"/>
              </a:lnSpc>
              <a:spcBef>
                <a:spcPts val="39"/>
              </a:spcBef>
              <a:spcAft>
                <a:spcPts val="0"/>
              </a:spcAft>
            </a:pPr>
            <a:r>
              <a:rPr sz="2050" spc="-164" dirty="0">
                <a:solidFill>
                  <a:srgbClr val="061F32"/>
                </a:solidFill>
                <a:latin typeface="MMEHFP+DejaVu Serif"/>
                <a:cs typeface="MMEHFP+DejaVu Serif"/>
              </a:rPr>
              <a:t>dilige</a:t>
            </a:r>
            <a:r>
              <a:rPr sz="2050" spc="-73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36" dirty="0">
                <a:solidFill>
                  <a:srgbClr val="061F32"/>
                </a:solidFill>
                <a:latin typeface="MMEHFP+DejaVu Serif"/>
                <a:cs typeface="MMEHFP+DejaVu Serif"/>
              </a:rPr>
              <a:t>nc</a:t>
            </a:r>
            <a:r>
              <a:rPr sz="2050" spc="-7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dirty="0">
                <a:solidFill>
                  <a:srgbClr val="061F32"/>
                </a:solidFill>
                <a:latin typeface="MMEHFP+DejaVu Serif"/>
                <a:cs typeface="MMEHFP+DejaVu Serif"/>
              </a:rPr>
              <a:t>e</a:t>
            </a:r>
            <a:r>
              <a:rPr sz="2050" spc="-20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52" dirty="0">
                <a:solidFill>
                  <a:srgbClr val="061F32"/>
                </a:solidFill>
                <a:latin typeface="MMEHFP+DejaVu Serif"/>
                <a:cs typeface="MMEHFP+DejaVu Serif"/>
              </a:rPr>
              <a:t>re</a:t>
            </a:r>
            <a:r>
              <a:rPr sz="2050" spc="-73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29" dirty="0">
                <a:solidFill>
                  <a:srgbClr val="061F32"/>
                </a:solidFill>
                <a:latin typeface="MMEHFP+DejaVu Serif"/>
                <a:cs typeface="MMEHFP+DejaVu Serif"/>
              </a:rPr>
              <a:t>po</a:t>
            </a:r>
            <a:r>
              <a:rPr sz="2050" spc="-75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200" dirty="0">
                <a:solidFill>
                  <a:srgbClr val="061F32"/>
                </a:solidFill>
                <a:latin typeface="MMEHFP+DejaVu Serif"/>
                <a:cs typeface="MMEHFP+DejaVu Serif"/>
              </a:rPr>
              <a:t>rts</a:t>
            </a:r>
            <a:r>
              <a:rPr sz="2050" spc="7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2050" spc="-31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61" dirty="0">
                <a:solidFill>
                  <a:srgbClr val="061F32"/>
                </a:solidFill>
                <a:latin typeface="MMEHFP+DejaVu Serif"/>
                <a:cs typeface="MMEHFP+DejaVu Serif"/>
              </a:rPr>
              <a:t>investment</a:t>
            </a:r>
            <a:r>
              <a:rPr sz="2050" spc="-34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2050" spc="-122" dirty="0">
                <a:solidFill>
                  <a:srgbClr val="061F32"/>
                </a:solidFill>
                <a:latin typeface="MMEHFP+DejaVu Serif"/>
                <a:cs typeface="MMEHFP+DejaVu Serif"/>
              </a:rPr>
              <a:t>theses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337820"/>
            <a:ext cx="11029848" cy="786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6"/>
              </a:lnSpc>
              <a:spcBef>
                <a:spcPts val="0"/>
              </a:spcBef>
              <a:spcAft>
                <a:spcPts val="0"/>
              </a:spcAft>
            </a:pPr>
            <a:r>
              <a:rPr sz="2500" spc="-81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2500" spc="-218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167" dirty="0">
                <a:solidFill>
                  <a:srgbClr val="22A3DF"/>
                </a:solidFill>
                <a:latin typeface="DCHGVD+DejaVu Serif"/>
                <a:cs typeface="DCHGVD+DejaVu Serif"/>
              </a:rPr>
              <a:t>4:</a:t>
            </a:r>
            <a:r>
              <a:rPr sz="2500" spc="-39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A</a:t>
            </a:r>
            <a:r>
              <a:rPr sz="2500" spc="-19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8" dirty="0">
                <a:solidFill>
                  <a:srgbClr val="000000"/>
                </a:solidFill>
                <a:latin typeface="DCHGVD+DejaVu Serif"/>
                <a:cs typeface="DCHGVD+DejaVu Serif"/>
              </a:rPr>
              <a:t>helpful</a:t>
            </a:r>
            <a:r>
              <a:rPr sz="2500" spc="-8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5" dirty="0">
                <a:solidFill>
                  <a:srgbClr val="000000"/>
                </a:solidFill>
                <a:latin typeface="DCHGVD+DejaVu Serif"/>
                <a:cs typeface="DCHGVD+DejaVu Serif"/>
              </a:rPr>
              <a:t>chec</a:t>
            </a:r>
            <a:r>
              <a:rPr sz="2500" spc="-77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6" dirty="0">
                <a:solidFill>
                  <a:srgbClr val="000000"/>
                </a:solidFill>
                <a:latin typeface="DCHGVD+DejaVu Serif"/>
                <a:cs typeface="DCHGVD+DejaVu Serif"/>
              </a:rPr>
              <a:t>klis</a:t>
            </a:r>
            <a:r>
              <a:rPr sz="2500" spc="-72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t</a:t>
            </a:r>
            <a:r>
              <a:rPr sz="2500" spc="-2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0" dirty="0">
                <a:solidFill>
                  <a:srgbClr val="000000"/>
                </a:solidFill>
                <a:latin typeface="DCHGVD+DejaVu Serif"/>
                <a:cs typeface="DCHGVD+DejaVu Serif"/>
              </a:rPr>
              <a:t>and</a:t>
            </a:r>
            <a:r>
              <a:rPr sz="2500" spc="-16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9" dirty="0">
                <a:solidFill>
                  <a:srgbClr val="000000"/>
                </a:solidFill>
                <a:latin typeface="DCHGVD+DejaVu Serif"/>
                <a:cs typeface="DCHGVD+DejaVu Serif"/>
              </a:rPr>
              <a:t>management</a:t>
            </a:r>
            <a:r>
              <a:rPr sz="2500" spc="-20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3" dirty="0">
                <a:solidFill>
                  <a:srgbClr val="000000"/>
                </a:solidFill>
                <a:latin typeface="DCHGVD+DejaVu Serif"/>
                <a:cs typeface="DCHGVD+DejaVu Serif"/>
              </a:rPr>
              <a:t>cons</a:t>
            </a:r>
            <a:r>
              <a:rPr sz="2500" spc="-65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6" dirty="0">
                <a:solidFill>
                  <a:srgbClr val="000000"/>
                </a:solidFill>
                <a:latin typeface="DCHGVD+DejaVu Serif"/>
                <a:cs typeface="DCHGVD+DejaVu Serif"/>
              </a:rPr>
              <a:t>ulting</a:t>
            </a:r>
            <a:r>
              <a:rPr sz="2500" spc="-5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1" dirty="0">
                <a:solidFill>
                  <a:srgbClr val="000000"/>
                </a:solidFill>
                <a:latin typeface="DCHGVD+DejaVu Serif"/>
                <a:cs typeface="DCHGVD+DejaVu Serif"/>
              </a:rPr>
              <a:t>tip</a:t>
            </a:r>
            <a:r>
              <a:rPr sz="2500" spc="-8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1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6" dirty="0">
                <a:solidFill>
                  <a:srgbClr val="000000"/>
                </a:solidFill>
                <a:latin typeface="DCHGVD+DejaVu Serif"/>
                <a:cs typeface="DCHGVD+DejaVu Serif"/>
              </a:rPr>
              <a:t>and</a:t>
            </a:r>
            <a:r>
              <a:rPr sz="2500" spc="-2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0" dirty="0">
                <a:solidFill>
                  <a:srgbClr val="000000"/>
                </a:solidFill>
                <a:latin typeface="DCHGVD+DejaVu Serif"/>
                <a:cs typeface="DCHGVD+DejaVu Serif"/>
              </a:rPr>
              <a:t>tricks</a:t>
            </a:r>
            <a:r>
              <a:rPr sz="2500" spc="4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</a:p>
          <a:p>
            <a:pPr marL="0" marR="0">
              <a:lnSpc>
                <a:spcPts val="2883"/>
              </a:lnSpc>
              <a:spcBef>
                <a:spcPts val="120"/>
              </a:spcBef>
              <a:spcAft>
                <a:spcPts val="0"/>
              </a:spcAft>
            </a:pPr>
            <a:r>
              <a:rPr sz="2500" spc="-138" dirty="0">
                <a:solidFill>
                  <a:srgbClr val="000000"/>
                </a:solidFill>
                <a:latin typeface="DCHGVD+DejaVu Serif"/>
                <a:cs typeface="DCHGVD+DejaVu Serif"/>
              </a:rPr>
              <a:t>take</a:t>
            </a:r>
            <a:r>
              <a:rPr sz="2500" spc="-4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7" dirty="0">
                <a:solidFill>
                  <a:srgbClr val="000000"/>
                </a:solidFill>
                <a:latin typeface="DCHGVD+DejaVu Serif"/>
                <a:cs typeface="DCHGVD+DejaVu Serif"/>
              </a:rPr>
              <a:t>your</a:t>
            </a:r>
            <a:r>
              <a:rPr sz="2500" spc="-24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3" dirty="0">
                <a:solidFill>
                  <a:srgbClr val="000000"/>
                </a:solidFill>
                <a:latin typeface="DCHGVD+DejaVu Serif"/>
                <a:cs typeface="DCHGVD+DejaVu Serif"/>
              </a:rPr>
              <a:t>pres</a:t>
            </a:r>
            <a:r>
              <a:rPr sz="2500" spc="-6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1" dirty="0">
                <a:solidFill>
                  <a:srgbClr val="000000"/>
                </a:solidFill>
                <a:latin typeface="DCHGVD+DejaVu Serif"/>
                <a:cs typeface="DCHGVD+DejaVu Serif"/>
              </a:rPr>
              <a:t>entation</a:t>
            </a:r>
            <a:r>
              <a:rPr sz="2500" spc="-6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80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  <a:r>
              <a:rPr sz="2500" spc="1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45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500" spc="-3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6" dirty="0">
                <a:solidFill>
                  <a:srgbClr val="000000"/>
                </a:solidFill>
                <a:latin typeface="DCHGVD+DejaVu Serif"/>
                <a:cs typeface="DCHGVD+DejaVu Serif"/>
              </a:rPr>
              <a:t>next</a:t>
            </a:r>
            <a:r>
              <a:rPr sz="2500" spc="-15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6" dirty="0">
                <a:solidFill>
                  <a:srgbClr val="000000"/>
                </a:solidFill>
                <a:latin typeface="DCHGVD+DejaVu Serif"/>
                <a:cs typeface="DCHGVD+DejaVu Serif"/>
              </a:rPr>
              <a:t>level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19916" y="6517589"/>
            <a:ext cx="297842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spc="-48" dirty="0">
                <a:solidFill>
                  <a:srgbClr val="000000"/>
                </a:solidFill>
                <a:latin typeface="MMEHFP+DejaVu Serif"/>
                <a:cs typeface="MMEHFP+DejaVu Serif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752" y="403520"/>
            <a:ext cx="10801869" cy="747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sz="2500" spc="-314" dirty="0">
                <a:solidFill>
                  <a:srgbClr val="000000"/>
                </a:solidFill>
                <a:latin typeface="DCHGVD+DejaVu Serif"/>
                <a:cs typeface="DCHGVD+DejaVu Serif"/>
              </a:rPr>
              <a:t>In</a:t>
            </a:r>
            <a:r>
              <a:rPr sz="2500" spc="1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0" dirty="0">
                <a:solidFill>
                  <a:srgbClr val="000000"/>
                </a:solidFill>
                <a:latin typeface="DCHGVD+DejaVu Serif"/>
                <a:cs typeface="DCHGVD+DejaVu Serif"/>
              </a:rPr>
              <a:t>additio</a:t>
            </a:r>
            <a:r>
              <a:rPr sz="2500" spc="-80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8" dirty="0">
                <a:solidFill>
                  <a:srgbClr val="000000"/>
                </a:solidFill>
                <a:latin typeface="DCHGVD+DejaVu Serif"/>
                <a:cs typeface="DCHGVD+DejaVu Serif"/>
              </a:rPr>
              <a:t>n,</a:t>
            </a:r>
            <a:r>
              <a:rPr sz="2500" spc="-22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0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500" spc="-6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9" dirty="0">
                <a:solidFill>
                  <a:srgbClr val="000000"/>
                </a:solidFill>
                <a:latin typeface="DCHGVD+DejaVu Serif"/>
                <a:cs typeface="DCHGVD+DejaVu Serif"/>
              </a:rPr>
              <a:t>template</a:t>
            </a:r>
            <a:r>
              <a:rPr sz="2500" spc="-4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6" dirty="0">
                <a:solidFill>
                  <a:srgbClr val="000000"/>
                </a:solidFill>
                <a:latin typeface="DCHGVD+DejaVu Serif"/>
                <a:cs typeface="DCHGVD+DejaVu Serif"/>
              </a:rPr>
              <a:t>includes</a:t>
            </a:r>
            <a:r>
              <a:rPr sz="2500" spc="9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0" dirty="0">
                <a:solidFill>
                  <a:srgbClr val="000000"/>
                </a:solidFill>
                <a:latin typeface="DCHGVD+DejaVu Serif"/>
                <a:cs typeface="DCHGVD+DejaVu Serif"/>
              </a:rPr>
              <a:t>everal</a:t>
            </a:r>
            <a:r>
              <a:rPr sz="2500" spc="-8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7" dirty="0">
                <a:solidFill>
                  <a:srgbClr val="000000"/>
                </a:solidFill>
                <a:latin typeface="DCHGVD+DejaVu Serif"/>
                <a:cs typeface="DCHGVD+DejaVu Serif"/>
              </a:rPr>
              <a:t>fully</a:t>
            </a:r>
            <a:r>
              <a:rPr sz="2500" spc="-1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8" dirty="0">
                <a:solidFill>
                  <a:srgbClr val="000000"/>
                </a:solidFill>
                <a:latin typeface="DCHGVD+DejaVu Serif"/>
                <a:cs typeface="DCHGVD+DejaVu Serif"/>
              </a:rPr>
              <a:t>editable</a:t>
            </a:r>
            <a:r>
              <a:rPr sz="2500" spc="6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6" dirty="0">
                <a:solidFill>
                  <a:srgbClr val="22A3DF"/>
                </a:solidFill>
                <a:latin typeface="DCHGVD+DejaVu Serif"/>
                <a:cs typeface="DCHGVD+DejaVu Serif"/>
              </a:rPr>
              <a:t>Ex</a:t>
            </a:r>
            <a:r>
              <a:rPr sz="2500" spc="-785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36" dirty="0">
                <a:solidFill>
                  <a:srgbClr val="22A3DF"/>
                </a:solidFill>
                <a:latin typeface="DCHGVD+DejaVu Serif"/>
                <a:cs typeface="DCHGVD+DejaVu Serif"/>
              </a:rPr>
              <a:t>cel</a:t>
            </a:r>
            <a:r>
              <a:rPr sz="2500" spc="-210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22A3DF"/>
                </a:solidFill>
                <a:latin typeface="DCHGVD+DejaVu Serif"/>
                <a:cs typeface="DCHGVD+DejaVu Serif"/>
              </a:rPr>
              <a:t>s</a:t>
            </a:r>
            <a:r>
              <a:rPr sz="2500" spc="-656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96" dirty="0">
                <a:solidFill>
                  <a:srgbClr val="22A3DF"/>
                </a:solidFill>
                <a:latin typeface="DCHGVD+DejaVu Serif"/>
                <a:cs typeface="DCHGVD+DejaVu Serif"/>
              </a:rPr>
              <a:t>heets</a:t>
            </a:r>
            <a:r>
              <a:rPr sz="2500" spc="157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180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</a:p>
          <a:p>
            <a:pPr marL="0" marR="0">
              <a:lnSpc>
                <a:spcPts val="2703"/>
              </a:lnSpc>
              <a:spcBef>
                <a:spcPts val="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6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8" dirty="0">
                <a:solidFill>
                  <a:srgbClr val="000000"/>
                </a:solidFill>
                <a:latin typeface="DCHGVD+DejaVu Serif"/>
                <a:cs typeface="DCHGVD+DejaVu Serif"/>
              </a:rPr>
              <a:t>upport</a:t>
            </a:r>
            <a:r>
              <a:rPr sz="2500" spc="-22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your</a:t>
            </a:r>
            <a:r>
              <a:rPr sz="2500" spc="-34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46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500" spc="-20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9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diligence,</a:t>
            </a:r>
            <a:r>
              <a:rPr sz="2500" spc="-8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40" dirty="0">
                <a:solidFill>
                  <a:srgbClr val="000000"/>
                </a:solidFill>
                <a:latin typeface="DCHGVD+DejaVu Serif"/>
                <a:cs typeface="DCHGVD+DejaVu Serif"/>
              </a:rPr>
              <a:t>as</a:t>
            </a:r>
            <a:r>
              <a:rPr sz="2500" spc="15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wel</a:t>
            </a:r>
            <a:r>
              <a:rPr sz="2500" spc="-84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l</a:t>
            </a:r>
            <a:r>
              <a:rPr sz="2500" spc="-24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8" dirty="0">
                <a:solidFill>
                  <a:srgbClr val="000000"/>
                </a:solidFill>
                <a:latin typeface="DCHGVD+DejaVu Serif"/>
                <a:cs typeface="DCHGVD+DejaVu Serif"/>
              </a:rPr>
              <a:t>as</a:t>
            </a:r>
            <a:r>
              <a:rPr sz="2500" spc="8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45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500" spc="-3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2" dirty="0">
                <a:solidFill>
                  <a:srgbClr val="000000"/>
                </a:solidFill>
                <a:latin typeface="DCHGVD+DejaVu Serif"/>
                <a:cs typeface="DCHGVD+DejaVu Serif"/>
              </a:rPr>
              <a:t>files</a:t>
            </a:r>
            <a:r>
              <a:rPr sz="2500" spc="12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fro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m</a:t>
            </a:r>
            <a:r>
              <a:rPr sz="2500" spc="-24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39" dirty="0">
                <a:solidFill>
                  <a:srgbClr val="000000"/>
                </a:solidFill>
                <a:latin typeface="DCHGVD+DejaVu Serif"/>
                <a:cs typeface="DCHGVD+DejaVu Serif"/>
              </a:rPr>
              <a:t>one</a:t>
            </a:r>
            <a:r>
              <a:rPr sz="2500" spc="-13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39" dirty="0">
                <a:solidFill>
                  <a:srgbClr val="000000"/>
                </a:solidFill>
                <a:latin typeface="DCHGVD+DejaVu Serif"/>
                <a:cs typeface="DCHGVD+DejaVu Serif"/>
              </a:rPr>
              <a:t>cas</a:t>
            </a:r>
            <a:r>
              <a:rPr sz="2500" spc="-6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500" spc="-1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5" dirty="0">
                <a:solidFill>
                  <a:srgbClr val="000000"/>
                </a:solidFill>
                <a:latin typeface="DCHGVD+DejaVu Serif"/>
                <a:cs typeface="DCHGVD+DejaVu Serif"/>
              </a:rPr>
              <a:t>ex</a:t>
            </a:r>
            <a:r>
              <a:rPr sz="2500" spc="-78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8" dirty="0">
                <a:solidFill>
                  <a:srgbClr val="000000"/>
                </a:solidFill>
                <a:latin typeface="DCHGVD+DejaVu Serif"/>
                <a:cs typeface="DCHGVD+DejaVu Serif"/>
              </a:rPr>
              <a:t>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752" y="1672428"/>
            <a:ext cx="3524559" cy="27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38" dirty="0">
                <a:solidFill>
                  <a:srgbClr val="061F32"/>
                </a:solidFill>
                <a:latin typeface="DCHGVD+DejaVu Serif"/>
                <a:cs typeface="DCHGVD+DejaVu Serif"/>
              </a:rPr>
              <a:t>Ready-to-</a:t>
            </a:r>
            <a:r>
              <a:rPr sz="1600" b="1" dirty="0">
                <a:solidFill>
                  <a:srgbClr val="061F32"/>
                </a:solidFill>
                <a:latin typeface="SONVUI+Arial Bold"/>
                <a:cs typeface="SONVUI+Arial Bold"/>
              </a:rPr>
              <a:t>use</a:t>
            </a:r>
            <a:r>
              <a:rPr sz="1600" b="1" spc="10" dirty="0">
                <a:solidFill>
                  <a:srgbClr val="061F32"/>
                </a:solidFill>
                <a:latin typeface="SONVUI+Arial Bold"/>
                <a:cs typeface="SONVUI+Arial Bold"/>
              </a:rPr>
              <a:t> </a:t>
            </a:r>
            <a:r>
              <a:rPr sz="1600" b="1" dirty="0">
                <a:solidFill>
                  <a:srgbClr val="061F32"/>
                </a:solidFill>
                <a:latin typeface="SONVUI+Arial Bold"/>
                <a:cs typeface="SONVUI+Arial Bold"/>
              </a:rPr>
              <a:t>financial</a:t>
            </a:r>
            <a:r>
              <a:rPr sz="1600" b="1" spc="14" dirty="0">
                <a:solidFill>
                  <a:srgbClr val="061F32"/>
                </a:solidFill>
                <a:latin typeface="SONVUI+Arial Bold"/>
                <a:cs typeface="SONVUI+Arial Bold"/>
              </a:rPr>
              <a:t> </a:t>
            </a:r>
            <a:r>
              <a:rPr sz="1600" b="1" dirty="0">
                <a:solidFill>
                  <a:srgbClr val="061F32"/>
                </a:solidFill>
                <a:latin typeface="SONVUI+Arial Bold"/>
                <a:cs typeface="SONVUI+Arial Bold"/>
              </a:rPr>
              <a:t>templates…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3060" y="1677026"/>
            <a:ext cx="3769411" cy="26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61F32"/>
                </a:solidFill>
                <a:latin typeface="SONVUI+Arial Bold"/>
                <a:cs typeface="SONVUI+Arial Bold"/>
              </a:rPr>
              <a:t>…and all files</a:t>
            </a:r>
            <a:r>
              <a:rPr sz="1600" b="1" spc="12" dirty="0">
                <a:solidFill>
                  <a:srgbClr val="061F32"/>
                </a:solidFill>
                <a:latin typeface="SONVUI+Arial Bold"/>
                <a:cs typeface="SONVUI+Arial Bold"/>
              </a:rPr>
              <a:t> </a:t>
            </a:r>
            <a:r>
              <a:rPr sz="1600" b="1" spc="-11" dirty="0">
                <a:solidFill>
                  <a:srgbClr val="061F32"/>
                </a:solidFill>
                <a:latin typeface="SONVUI+Arial Bold"/>
                <a:cs typeface="SONVUI+Arial Bold"/>
              </a:rPr>
              <a:t>from</a:t>
            </a:r>
            <a:r>
              <a:rPr sz="1600" b="1" spc="17" dirty="0">
                <a:solidFill>
                  <a:srgbClr val="061F32"/>
                </a:solidFill>
                <a:latin typeface="SONVUI+Arial Bold"/>
                <a:cs typeface="SONVUI+Arial Bold"/>
              </a:rPr>
              <a:t> </a:t>
            </a:r>
            <a:r>
              <a:rPr sz="1600" b="1" dirty="0">
                <a:solidFill>
                  <a:srgbClr val="061F32"/>
                </a:solidFill>
                <a:latin typeface="SONVUI+Arial Bold"/>
                <a:cs typeface="SONVUI+Arial Bold"/>
              </a:rPr>
              <a:t>one</a:t>
            </a:r>
            <a:r>
              <a:rPr sz="1600" b="1" spc="15" dirty="0">
                <a:solidFill>
                  <a:srgbClr val="061F32"/>
                </a:solidFill>
                <a:latin typeface="SONVUI+Arial Bold"/>
                <a:cs typeface="SONVUI+Arial Bold"/>
              </a:rPr>
              <a:t> </a:t>
            </a:r>
            <a:r>
              <a:rPr sz="1600" b="1" spc="11" dirty="0">
                <a:solidFill>
                  <a:srgbClr val="061F32"/>
                </a:solidFill>
                <a:latin typeface="SONVUI+Arial Bold"/>
                <a:cs typeface="SONVUI+Arial Bold"/>
              </a:rPr>
              <a:t>case</a:t>
            </a:r>
            <a:r>
              <a:rPr sz="1600" b="1" dirty="0">
                <a:solidFill>
                  <a:srgbClr val="061F32"/>
                </a:solidFill>
                <a:latin typeface="SONVUI+Arial Bold"/>
                <a:cs typeface="SONVUI+Arial Bold"/>
              </a:rPr>
              <a:t> 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19916" y="6517589"/>
            <a:ext cx="297842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spc="-48" dirty="0">
                <a:solidFill>
                  <a:srgbClr val="000000"/>
                </a:solidFill>
                <a:latin typeface="MMEHFP+DejaVu Serif"/>
                <a:cs typeface="MMEHFP+DejaVu Serif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9752" y="574675"/>
            <a:ext cx="3621112" cy="404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6"/>
              </a:lnSpc>
              <a:spcBef>
                <a:spcPts val="0"/>
              </a:spcBef>
              <a:spcAft>
                <a:spcPts val="0"/>
              </a:spcAft>
            </a:pPr>
            <a:r>
              <a:rPr sz="2500" spc="-127" dirty="0">
                <a:solidFill>
                  <a:srgbClr val="000000"/>
                </a:solidFill>
                <a:latin typeface="DCHGVD+DejaVu Serif"/>
                <a:cs typeface="DCHGVD+DejaVu Serif"/>
              </a:rPr>
              <a:t>Money</a:t>
            </a:r>
            <a:r>
              <a:rPr sz="2500" spc="1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3" dirty="0">
                <a:solidFill>
                  <a:srgbClr val="000000"/>
                </a:solidFill>
                <a:latin typeface="DCHGVD+DejaVu Serif"/>
                <a:cs typeface="DCHGVD+DejaVu Serif"/>
              </a:rPr>
              <a:t>back</a:t>
            </a:r>
            <a:r>
              <a:rPr sz="2500" spc="-13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0" dirty="0">
                <a:solidFill>
                  <a:srgbClr val="000000"/>
                </a:solidFill>
                <a:latin typeface="DCHGVD+DejaVu Serif"/>
                <a:cs typeface="DCHGVD+DejaVu Serif"/>
              </a:rPr>
              <a:t>gu</a:t>
            </a:r>
            <a:r>
              <a:rPr sz="2500" spc="-83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1" dirty="0">
                <a:solidFill>
                  <a:srgbClr val="000000"/>
                </a:solidFill>
                <a:latin typeface="DCHGVD+DejaVu Serif"/>
                <a:cs typeface="DCHGVD+DejaVu Serif"/>
              </a:rPr>
              <a:t>arantee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2139" y="2163048"/>
            <a:ext cx="4777137" cy="85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25" dirty="0">
                <a:solidFill>
                  <a:srgbClr val="1D1C1D"/>
                </a:solidFill>
                <a:latin typeface="MMEHFP+DejaVu Serif"/>
                <a:cs typeface="MMEHFP+DejaVu Serif"/>
              </a:rPr>
              <a:t>We</a:t>
            </a:r>
            <a:r>
              <a:rPr sz="1800" spc="-14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19" dirty="0">
                <a:solidFill>
                  <a:srgbClr val="1D1C1D"/>
                </a:solidFill>
                <a:latin typeface="MMEHFP+DejaVu Serif"/>
                <a:cs typeface="MMEHFP+DejaVu Serif"/>
              </a:rPr>
              <a:t>want</a:t>
            </a:r>
            <a:r>
              <a:rPr sz="1800" spc="-32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75" dirty="0">
                <a:solidFill>
                  <a:srgbClr val="1D1C1D"/>
                </a:solidFill>
                <a:latin typeface="MMEHFP+DejaVu Serif"/>
                <a:cs typeface="MMEHFP+DejaVu Serif"/>
              </a:rPr>
              <a:t>you</a:t>
            </a:r>
            <a:r>
              <a:rPr sz="1800" spc="-23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00" dirty="0">
                <a:solidFill>
                  <a:srgbClr val="1D1C1D"/>
                </a:solidFill>
                <a:latin typeface="MMEHFP+DejaVu Serif"/>
                <a:cs typeface="MMEHFP+DejaVu Serif"/>
              </a:rPr>
              <a:t>to</a:t>
            </a:r>
            <a:r>
              <a:rPr sz="1800" spc="-58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77" dirty="0">
                <a:solidFill>
                  <a:srgbClr val="1D1C1D"/>
                </a:solidFill>
                <a:latin typeface="MMEHFP+DejaVu Serif"/>
                <a:cs typeface="MMEHFP+DejaVu Serif"/>
              </a:rPr>
              <a:t>be</a:t>
            </a:r>
            <a:r>
              <a:rPr sz="1800" spc="39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s</a:t>
            </a:r>
            <a:r>
              <a:rPr sz="1800" spc="-595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a</a:t>
            </a:r>
            <a:r>
              <a:rPr sz="1800" spc="-598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33" dirty="0">
                <a:solidFill>
                  <a:srgbClr val="1D1C1D"/>
                </a:solidFill>
                <a:latin typeface="MMEHFP+DejaVu Serif"/>
                <a:cs typeface="MMEHFP+DejaVu Serif"/>
              </a:rPr>
              <a:t>tis</a:t>
            </a:r>
            <a:r>
              <a:rPr sz="1800" spc="-595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22" dirty="0">
                <a:solidFill>
                  <a:srgbClr val="1D1C1D"/>
                </a:solidFill>
                <a:latin typeface="MMEHFP+DejaVu Serif"/>
                <a:cs typeface="MMEHFP+DejaVu Serif"/>
              </a:rPr>
              <a:t>fied,</a:t>
            </a:r>
            <a:r>
              <a:rPr sz="1800" spc="23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22" dirty="0">
                <a:solidFill>
                  <a:srgbClr val="1D1C1D"/>
                </a:solidFill>
                <a:latin typeface="MMEHFP+DejaVu Serif"/>
                <a:cs typeface="MMEHFP+DejaVu Serif"/>
              </a:rPr>
              <a:t>so</a:t>
            </a:r>
            <a:r>
              <a:rPr sz="1800" spc="-137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00" dirty="0">
                <a:solidFill>
                  <a:srgbClr val="1D1C1D"/>
                </a:solidFill>
                <a:latin typeface="MMEHFP+DejaVu Serif"/>
                <a:cs typeface="MMEHFP+DejaVu Serif"/>
              </a:rPr>
              <a:t>all</a:t>
            </a:r>
            <a:r>
              <a:rPr sz="1800" spc="-248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28" dirty="0">
                <a:solidFill>
                  <a:srgbClr val="1D1C1D"/>
                </a:solidFill>
                <a:latin typeface="MMEHFP+DejaVu Serif"/>
                <a:cs typeface="MMEHFP+DejaVu Serif"/>
              </a:rPr>
              <a:t>eligible</a:t>
            </a:r>
          </a:p>
          <a:p>
            <a:pPr marL="0" marR="0">
              <a:lnSpc>
                <a:spcPts val="2098"/>
              </a:lnSpc>
              <a:spcBef>
                <a:spcPts val="79"/>
              </a:spcBef>
              <a:spcAft>
                <a:spcPts val="0"/>
              </a:spcAft>
            </a:pPr>
            <a:r>
              <a:rPr sz="1800" spc="-149" dirty="0">
                <a:solidFill>
                  <a:srgbClr val="1D1C1D"/>
                </a:solidFill>
                <a:latin typeface="MMEHFP+DejaVu Serif"/>
                <a:cs typeface="MMEHFP+DejaVu Serif"/>
              </a:rPr>
              <a:t>templates</a:t>
            </a:r>
            <a:r>
              <a:rPr sz="1800" spc="77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34" dirty="0">
                <a:solidFill>
                  <a:srgbClr val="1D1C1D"/>
                </a:solidFill>
                <a:latin typeface="MMEHFP+DejaVu Serif"/>
                <a:cs typeface="MMEHFP+DejaVu Serif"/>
              </a:rPr>
              <a:t>purchas</a:t>
            </a:r>
            <a:r>
              <a:rPr sz="1800" spc="-595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46" dirty="0">
                <a:solidFill>
                  <a:srgbClr val="1D1C1D"/>
                </a:solidFill>
                <a:latin typeface="MMEHFP+DejaVu Serif"/>
                <a:cs typeface="MMEHFP+DejaVu Serif"/>
              </a:rPr>
              <a:t>ed</a:t>
            </a:r>
            <a:r>
              <a:rPr sz="1800" spc="-179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7" dirty="0">
                <a:solidFill>
                  <a:srgbClr val="1D1C1D"/>
                </a:solidFill>
                <a:latin typeface="MMEHFP+DejaVu Serif"/>
                <a:cs typeface="MMEHFP+DejaVu Serif"/>
              </a:rPr>
              <a:t>on</a:t>
            </a:r>
            <a:r>
              <a:rPr sz="1800" spc="-233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38" dirty="0">
                <a:solidFill>
                  <a:srgbClr val="1D1C1D"/>
                </a:solidFill>
                <a:latin typeface="MMEHFP+DejaVu Serif"/>
                <a:cs typeface="MMEHFP+DejaVu Serif"/>
              </a:rPr>
              <a:t>Slideworks</a:t>
            </a:r>
            <a:r>
              <a:rPr sz="1800" spc="-1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44" dirty="0">
                <a:solidFill>
                  <a:srgbClr val="1D1C1D"/>
                </a:solidFill>
                <a:latin typeface="MMEHFP+DejaVu Serif"/>
                <a:cs typeface="MMEHFP+DejaVu Serif"/>
              </a:rPr>
              <a:t>can</a:t>
            </a:r>
            <a:r>
              <a:rPr sz="1800" spc="-233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89" dirty="0">
                <a:solidFill>
                  <a:srgbClr val="1D1C1D"/>
                </a:solidFill>
                <a:latin typeface="MMEHFP+DejaVu Serif"/>
                <a:cs typeface="MMEHFP+DejaVu Serif"/>
              </a:rPr>
              <a:t>be</a:t>
            </a:r>
          </a:p>
          <a:p>
            <a:pPr marL="0" marR="0">
              <a:lnSpc>
                <a:spcPts val="2098"/>
              </a:lnSpc>
              <a:spcBef>
                <a:spcPts val="80"/>
              </a:spcBef>
              <a:spcAft>
                <a:spcPts val="0"/>
              </a:spcAft>
            </a:pPr>
            <a:r>
              <a:rPr sz="1800" spc="-130" dirty="0">
                <a:solidFill>
                  <a:srgbClr val="1D1C1D"/>
                </a:solidFill>
                <a:latin typeface="MMEHFP+DejaVu Serif"/>
                <a:cs typeface="MMEHFP+DejaVu Serif"/>
              </a:rPr>
              <a:t>re</a:t>
            </a:r>
            <a:r>
              <a:rPr sz="1800" spc="-66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23" dirty="0">
                <a:solidFill>
                  <a:srgbClr val="1D1C1D"/>
                </a:solidFill>
                <a:latin typeface="MMEHFP+DejaVu Serif"/>
                <a:cs typeface="MMEHFP+DejaVu Serif"/>
              </a:rPr>
              <a:t>funde</a:t>
            </a:r>
            <a:r>
              <a:rPr sz="1800" spc="-66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d</a:t>
            </a:r>
            <a:r>
              <a:rPr sz="1800" spc="-191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89" dirty="0">
                <a:solidFill>
                  <a:srgbClr val="1D1C1D"/>
                </a:solidFill>
                <a:latin typeface="DCHGVD+DejaVu Serif"/>
                <a:cs typeface="DCHGVD+DejaVu Serif"/>
              </a:rPr>
              <a:t>within</a:t>
            </a:r>
            <a:r>
              <a:rPr sz="1800" spc="-64" dirty="0">
                <a:solidFill>
                  <a:srgbClr val="1D1C1D"/>
                </a:solidFill>
                <a:latin typeface="DCHGVD+DejaVu Serif"/>
                <a:cs typeface="DCHGVD+DejaVu Serif"/>
              </a:rPr>
              <a:t> </a:t>
            </a:r>
            <a:r>
              <a:rPr sz="1800" spc="-168" dirty="0">
                <a:solidFill>
                  <a:srgbClr val="1D1C1D"/>
                </a:solidFill>
                <a:latin typeface="DCHGVD+DejaVu Serif"/>
                <a:cs typeface="DCHGVD+DejaVu Serif"/>
              </a:rPr>
              <a:t>30</a:t>
            </a:r>
            <a:r>
              <a:rPr sz="1800" spc="-48" dirty="0">
                <a:solidFill>
                  <a:srgbClr val="1D1C1D"/>
                </a:solidFill>
                <a:latin typeface="DCHGVD+DejaVu Serif"/>
                <a:cs typeface="DCHGVD+DejaVu Serif"/>
              </a:rPr>
              <a:t> </a:t>
            </a:r>
            <a:r>
              <a:rPr sz="1800" spc="-41" dirty="0">
                <a:solidFill>
                  <a:srgbClr val="1D1C1D"/>
                </a:solidFill>
                <a:latin typeface="DCHGVD+DejaVu Serif"/>
                <a:cs typeface="DCHGVD+DejaVu Serif"/>
              </a:rPr>
              <a:t>day</a:t>
            </a:r>
            <a:r>
              <a:rPr sz="1800" spc="-538" dirty="0">
                <a:solidFill>
                  <a:srgbClr val="1D1C1D"/>
                </a:solidFill>
                <a:latin typeface="DCHGVD+DejaVu Serif"/>
                <a:cs typeface="DCHGVD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DCHGVD+DejaVu Serif"/>
                <a:cs typeface="DCHGVD+DejaVu Serif"/>
              </a:rPr>
              <a:t>s </a:t>
            </a:r>
            <a:r>
              <a:rPr sz="1800" spc="-31" dirty="0">
                <a:solidFill>
                  <a:srgbClr val="1D1C1D"/>
                </a:solidFill>
                <a:latin typeface="DCHGVD+DejaVu Serif"/>
                <a:cs typeface="DCHGVD+DejaVu Serif"/>
              </a:rPr>
              <a:t>of</a:t>
            </a:r>
            <a:r>
              <a:rPr sz="1800" spc="-79" dirty="0">
                <a:solidFill>
                  <a:srgbClr val="1D1C1D"/>
                </a:solidFill>
                <a:latin typeface="DCHGVD+DejaVu Serif"/>
                <a:cs typeface="DCHGVD+DejaVu Serif"/>
              </a:rPr>
              <a:t> </a:t>
            </a:r>
            <a:r>
              <a:rPr sz="1800" spc="-58" dirty="0">
                <a:solidFill>
                  <a:srgbClr val="1D1C1D"/>
                </a:solidFill>
                <a:latin typeface="DCHGVD+DejaVu Serif"/>
                <a:cs typeface="DCHGVD+DejaVu Serif"/>
              </a:rPr>
              <a:t>purchas</a:t>
            </a:r>
            <a:r>
              <a:rPr sz="1800" spc="-519" dirty="0">
                <a:solidFill>
                  <a:srgbClr val="1D1C1D"/>
                </a:solidFill>
                <a:latin typeface="DCHGVD+DejaVu Serif"/>
                <a:cs typeface="DCHGVD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DCHGVD+DejaVu Serif"/>
                <a:cs typeface="DCHGVD+DejaVu Serif"/>
              </a:rPr>
              <a:t>e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92139" y="3269473"/>
            <a:ext cx="4709064" cy="1124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800" spc="-78" dirty="0">
                <a:solidFill>
                  <a:srgbClr val="1D1C1D"/>
                </a:solidFill>
                <a:latin typeface="MMEHFP+DejaVu Serif"/>
                <a:cs typeface="MMEHFP+DejaVu Serif"/>
              </a:rPr>
              <a:t>For</a:t>
            </a:r>
            <a:r>
              <a:rPr sz="1800" spc="-31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21" dirty="0">
                <a:solidFill>
                  <a:srgbClr val="1D1C1D"/>
                </a:solidFill>
                <a:latin typeface="MMEHFP+DejaVu Serif"/>
                <a:cs typeface="MMEHFP+DejaVu Serif"/>
              </a:rPr>
              <a:t>whatever</a:t>
            </a:r>
            <a:r>
              <a:rPr sz="1800" spc="-31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99" dirty="0">
                <a:solidFill>
                  <a:srgbClr val="1D1C1D"/>
                </a:solidFill>
                <a:latin typeface="MMEHFP+DejaVu Serif"/>
                <a:cs typeface="MMEHFP+DejaVu Serif"/>
              </a:rPr>
              <a:t>reason,</a:t>
            </a:r>
            <a:r>
              <a:rPr sz="1800" spc="-7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63" dirty="0">
                <a:solidFill>
                  <a:srgbClr val="1D1C1D"/>
                </a:solidFill>
                <a:latin typeface="MMEHFP+DejaVu Serif"/>
                <a:cs typeface="MMEHFP+DejaVu Serif"/>
              </a:rPr>
              <a:t>if</a:t>
            </a:r>
            <a:r>
              <a:rPr sz="1800" spc="-265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75" dirty="0">
                <a:solidFill>
                  <a:srgbClr val="1D1C1D"/>
                </a:solidFill>
                <a:latin typeface="MMEHFP+DejaVu Serif"/>
                <a:cs typeface="MMEHFP+DejaVu Serif"/>
              </a:rPr>
              <a:t>you</a:t>
            </a:r>
            <a:r>
              <a:rPr sz="1800" spc="-23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95" dirty="0">
                <a:solidFill>
                  <a:srgbClr val="1D1C1D"/>
                </a:solidFill>
                <a:latin typeface="MMEHFP+DejaVu Serif"/>
                <a:cs typeface="MMEHFP+DejaVu Serif"/>
              </a:rPr>
              <a:t>are</a:t>
            </a:r>
            <a:r>
              <a:rPr sz="1800" spc="-45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43" dirty="0">
                <a:solidFill>
                  <a:srgbClr val="1D1C1D"/>
                </a:solidFill>
                <a:latin typeface="MMEHFP+DejaVu Serif"/>
                <a:cs typeface="MMEHFP+DejaVu Serif"/>
              </a:rPr>
              <a:t>unhappy</a:t>
            </a:r>
          </a:p>
          <a:p>
            <a:pPr marL="0" marR="0">
              <a:lnSpc>
                <a:spcPts val="2098"/>
              </a:lnSpc>
              <a:spcBef>
                <a:spcPts val="4"/>
              </a:spcBef>
              <a:spcAft>
                <a:spcPts val="0"/>
              </a:spcAft>
            </a:pPr>
            <a:r>
              <a:rPr sz="1800" spc="-166" dirty="0">
                <a:solidFill>
                  <a:srgbClr val="1D1C1D"/>
                </a:solidFill>
                <a:latin typeface="MMEHFP+DejaVu Serif"/>
                <a:cs typeface="MMEHFP+DejaVu Serif"/>
              </a:rPr>
              <a:t>with</a:t>
            </a:r>
            <a:r>
              <a:rPr sz="1800" spc="-23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a</a:t>
            </a:r>
            <a:r>
              <a:rPr sz="1800" spc="-146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00" dirty="0">
                <a:solidFill>
                  <a:srgbClr val="1D1C1D"/>
                </a:solidFill>
                <a:latin typeface="MMEHFP+DejaVu Serif"/>
                <a:cs typeface="MMEHFP+DejaVu Serif"/>
              </a:rPr>
              <a:t>te</a:t>
            </a:r>
            <a:r>
              <a:rPr sz="1800" spc="-66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35" dirty="0">
                <a:solidFill>
                  <a:srgbClr val="1D1C1D"/>
                </a:solidFill>
                <a:latin typeface="MMEHFP+DejaVu Serif"/>
                <a:cs typeface="MMEHFP+DejaVu Serif"/>
              </a:rPr>
              <a:t>mplate</a:t>
            </a:r>
            <a:r>
              <a:rPr sz="1800" spc="-66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,</a:t>
            </a:r>
            <a:r>
              <a:rPr sz="1800" spc="-99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75" dirty="0">
                <a:solidFill>
                  <a:srgbClr val="1D1C1D"/>
                </a:solidFill>
                <a:latin typeface="MMEHFP+DejaVu Serif"/>
                <a:cs typeface="MMEHFP+DejaVu Serif"/>
              </a:rPr>
              <a:t>you</a:t>
            </a:r>
            <a:r>
              <a:rPr sz="1800" spc="-233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69" dirty="0">
                <a:solidFill>
                  <a:srgbClr val="1D1C1D"/>
                </a:solidFill>
                <a:latin typeface="MMEHFP+DejaVu Serif"/>
                <a:cs typeface="MMEHFP+DejaVu Serif"/>
              </a:rPr>
              <a:t>can</a:t>
            </a:r>
            <a:r>
              <a:rPr sz="1800" spc="-23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97" dirty="0">
                <a:solidFill>
                  <a:srgbClr val="1D1C1D"/>
                </a:solidFill>
                <a:latin typeface="MMEHFP+DejaVu Serif"/>
                <a:cs typeface="MMEHFP+DejaVu Serif"/>
              </a:rPr>
              <a:t>request</a:t>
            </a:r>
            <a:r>
              <a:rPr sz="1800" spc="-324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a</a:t>
            </a:r>
            <a:r>
              <a:rPr sz="1800" spc="-147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30" dirty="0">
                <a:solidFill>
                  <a:srgbClr val="1D1C1D"/>
                </a:solidFill>
                <a:latin typeface="MMEHFP+DejaVu Serif"/>
                <a:cs typeface="MMEHFP+DejaVu Serif"/>
              </a:rPr>
              <a:t>re</a:t>
            </a:r>
            <a:r>
              <a:rPr sz="1800" spc="-66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09" dirty="0">
                <a:solidFill>
                  <a:srgbClr val="1D1C1D"/>
                </a:solidFill>
                <a:latin typeface="MMEHFP+DejaVu Serif"/>
                <a:cs typeface="MMEHFP+DejaVu Serif"/>
              </a:rPr>
              <a:t>fund</a:t>
            </a:r>
            <a:r>
              <a:rPr sz="1800" spc="-116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.</a:t>
            </a:r>
          </a:p>
          <a:p>
            <a:pPr marL="0" marR="0">
              <a:lnSpc>
                <a:spcPts val="2098"/>
              </a:lnSpc>
              <a:spcBef>
                <a:spcPts val="79"/>
              </a:spcBef>
              <a:spcAft>
                <a:spcPts val="0"/>
              </a:spcAft>
            </a:pP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S</a:t>
            </a:r>
            <a:r>
              <a:rPr sz="1800" spc="-603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43" dirty="0">
                <a:solidFill>
                  <a:srgbClr val="1D1C1D"/>
                </a:solidFill>
                <a:latin typeface="MMEHFP+DejaVu Serif"/>
                <a:cs typeface="MMEHFP+DejaVu Serif"/>
              </a:rPr>
              <a:t>imply</a:t>
            </a:r>
            <a:r>
              <a:rPr sz="1800" spc="-2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04" dirty="0">
                <a:solidFill>
                  <a:srgbClr val="1D1C1D"/>
                </a:solidFill>
                <a:latin typeface="MMEHFP+DejaVu Serif"/>
                <a:cs typeface="MMEHFP+DejaVu Serif"/>
              </a:rPr>
              <a:t>email</a:t>
            </a:r>
            <a:r>
              <a:rPr sz="1800" spc="-25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92" dirty="0">
                <a:solidFill>
                  <a:srgbClr val="1D1C1D"/>
                </a:solidFill>
                <a:latin typeface="MMEHFP+DejaVu Serif"/>
                <a:cs typeface="MMEHFP+DejaVu Serif"/>
              </a:rPr>
              <a:t>us</a:t>
            </a:r>
            <a:r>
              <a:rPr sz="1800" spc="2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49" dirty="0">
                <a:solidFill>
                  <a:srgbClr val="1D1C1D"/>
                </a:solidFill>
                <a:latin typeface="MMEHFP+DejaVu Serif"/>
                <a:cs typeface="MMEHFP+DejaVu Serif"/>
              </a:rPr>
              <a:t>at</a:t>
            </a:r>
            <a:r>
              <a:rPr sz="1800" u="sng" spc="-132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info</a:t>
            </a:r>
            <a:r>
              <a:rPr sz="1800" u="sng" spc="-607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 </a:t>
            </a:r>
            <a:r>
              <a:rPr sz="1800" u="sng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@</a:t>
            </a:r>
            <a:r>
              <a:rPr sz="1800" u="sng" spc="-571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 </a:t>
            </a:r>
            <a:r>
              <a:rPr sz="1800" u="sng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s</a:t>
            </a:r>
            <a:r>
              <a:rPr sz="1800" u="sng" spc="-595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 </a:t>
            </a:r>
            <a:r>
              <a:rPr sz="1800" u="sng" spc="-150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lideworks</a:t>
            </a:r>
            <a:r>
              <a:rPr sz="1800" u="sng" spc="-595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 </a:t>
            </a:r>
            <a:r>
              <a:rPr sz="1800" u="sng" spc="-84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.io</a:t>
            </a:r>
            <a:r>
              <a:rPr sz="1800" spc="-57" dirty="0">
                <a:solidFill>
                  <a:srgbClr val="22A3DF"/>
                </a:solidFill>
                <a:latin typeface="MMEHFP+DejaVu Serif"/>
                <a:cs typeface="MMEHFP+DejaVu Serif"/>
                <a:hlinkClick r:id="rId3"/>
              </a:rPr>
              <a:t> </a:t>
            </a:r>
            <a:r>
              <a:rPr sz="1800" spc="-102" dirty="0">
                <a:solidFill>
                  <a:srgbClr val="1D1C1D"/>
                </a:solidFill>
                <a:latin typeface="MMEHFP+DejaVu Serif"/>
                <a:cs typeface="MMEHFP+DejaVu Serif"/>
              </a:rPr>
              <a:t>and</a:t>
            </a:r>
          </a:p>
          <a:p>
            <a:pPr marL="0" marR="0">
              <a:lnSpc>
                <a:spcPts val="2098"/>
              </a:lnSpc>
              <a:spcBef>
                <a:spcPts val="78"/>
              </a:spcBef>
              <a:spcAft>
                <a:spcPts val="0"/>
              </a:spcAft>
            </a:pPr>
            <a:r>
              <a:rPr sz="1800" spc="-266" dirty="0">
                <a:solidFill>
                  <a:srgbClr val="1D1C1D"/>
                </a:solidFill>
                <a:latin typeface="MMEHFP+DejaVu Serif"/>
                <a:cs typeface="MMEHFP+DejaVu Serif"/>
              </a:rPr>
              <a:t>we</a:t>
            </a:r>
            <a:r>
              <a:rPr sz="1800" spc="129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48" dirty="0">
                <a:solidFill>
                  <a:srgbClr val="1D1C1D"/>
                </a:solidFill>
                <a:latin typeface="MMEHFP+DejaVu Serif"/>
                <a:cs typeface="MMEHFP+DejaVu Serif"/>
              </a:rPr>
              <a:t>will</a:t>
            </a:r>
            <a:r>
              <a:rPr sz="1800" spc="-248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16" dirty="0">
                <a:solidFill>
                  <a:srgbClr val="1D1C1D"/>
                </a:solidFill>
                <a:latin typeface="MMEHFP+DejaVu Serif"/>
                <a:cs typeface="MMEHFP+DejaVu Serif"/>
              </a:rPr>
              <a:t>start</a:t>
            </a:r>
            <a:r>
              <a:rPr sz="1800" spc="-25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28" dirty="0">
                <a:solidFill>
                  <a:srgbClr val="1D1C1D"/>
                </a:solidFill>
                <a:latin typeface="MMEHFP+DejaVu Serif"/>
                <a:cs typeface="MMEHFP+DejaVu Serif"/>
              </a:rPr>
              <a:t>the</a:t>
            </a:r>
            <a:r>
              <a:rPr sz="1800" spc="-1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89" dirty="0">
                <a:solidFill>
                  <a:srgbClr val="1D1C1D"/>
                </a:solidFill>
                <a:latin typeface="MMEHFP+DejaVu Serif"/>
                <a:cs typeface="MMEHFP+DejaVu Serif"/>
              </a:rPr>
              <a:t>process.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92139" y="4643105"/>
            <a:ext cx="4638423" cy="5715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98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19" dirty="0">
                <a:solidFill>
                  <a:srgbClr val="1D1C1D"/>
                </a:solidFill>
                <a:latin typeface="MMEHFP+DejaVu Serif"/>
                <a:cs typeface="MMEHFP+DejaVu Serif"/>
              </a:rPr>
              <a:t>Most</a:t>
            </a:r>
            <a:r>
              <a:rPr sz="1800" spc="-25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38" dirty="0">
                <a:solidFill>
                  <a:srgbClr val="1D1C1D"/>
                </a:solidFill>
                <a:latin typeface="MMEHFP+DejaVu Serif"/>
                <a:cs typeface="MMEHFP+DejaVu Serif"/>
              </a:rPr>
              <a:t>refunds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95" dirty="0">
                <a:solidFill>
                  <a:srgbClr val="1D1C1D"/>
                </a:solidFill>
                <a:latin typeface="MMEHFP+DejaVu Serif"/>
                <a:cs typeface="MMEHFP+DejaVu Serif"/>
              </a:rPr>
              <a:t>are</a:t>
            </a:r>
            <a:r>
              <a:rPr sz="1800" spc="-45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68" dirty="0">
                <a:solidFill>
                  <a:srgbClr val="1D1C1D"/>
                </a:solidFill>
                <a:latin typeface="MMEHFP+DejaVu Serif"/>
                <a:cs typeface="MMEHFP+DejaVu Serif"/>
              </a:rPr>
              <a:t>returne</a:t>
            </a:r>
            <a:r>
              <a:rPr sz="1800" spc="-588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d</a:t>
            </a:r>
            <a:r>
              <a:rPr sz="1800" spc="-227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59" dirty="0">
                <a:solidFill>
                  <a:srgbClr val="1D1C1D"/>
                </a:solidFill>
                <a:latin typeface="MMEHFP+DejaVu Serif"/>
                <a:cs typeface="MMEHFP+DejaVu Serif"/>
              </a:rPr>
              <a:t>via</a:t>
            </a:r>
            <a:r>
              <a:rPr sz="1800" spc="1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92" dirty="0">
                <a:solidFill>
                  <a:srgbClr val="1D1C1D"/>
                </a:solidFill>
                <a:latin typeface="MMEHFP+DejaVu Serif"/>
                <a:cs typeface="MMEHFP+DejaVu Serif"/>
              </a:rPr>
              <a:t>the</a:t>
            </a:r>
            <a:r>
              <a:rPr sz="1800" spc="5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41" dirty="0">
                <a:solidFill>
                  <a:srgbClr val="1D1C1D"/>
                </a:solidFill>
                <a:latin typeface="MMEHFP+DejaVu Serif"/>
                <a:cs typeface="MMEHFP+DejaVu Serif"/>
              </a:rPr>
              <a:t>origina</a:t>
            </a:r>
            <a:r>
              <a:rPr sz="1800" spc="-67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dirty="0">
                <a:solidFill>
                  <a:srgbClr val="1D1C1D"/>
                </a:solidFill>
                <a:latin typeface="MMEHFP+DejaVu Serif"/>
                <a:cs typeface="MMEHFP+DejaVu Serif"/>
              </a:rPr>
              <a:t>l</a:t>
            </a:r>
          </a:p>
          <a:p>
            <a:pPr marL="0" marR="0">
              <a:lnSpc>
                <a:spcPts val="2098"/>
              </a:lnSpc>
              <a:spcBef>
                <a:spcPts val="3"/>
              </a:spcBef>
              <a:spcAft>
                <a:spcPts val="0"/>
              </a:spcAft>
            </a:pPr>
            <a:r>
              <a:rPr sz="1800" spc="-114" dirty="0">
                <a:solidFill>
                  <a:srgbClr val="1D1C1D"/>
                </a:solidFill>
                <a:latin typeface="MMEHFP+DejaVu Serif"/>
                <a:cs typeface="MMEHFP+DejaVu Serif"/>
              </a:rPr>
              <a:t>payment</a:t>
            </a:r>
            <a:r>
              <a:rPr sz="1800" spc="-25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800" spc="-128" dirty="0">
                <a:solidFill>
                  <a:srgbClr val="1D1C1D"/>
                </a:solidFill>
                <a:latin typeface="MMEHFP+DejaVu Serif"/>
                <a:cs typeface="MMEHFP+DejaVu Serif"/>
              </a:rPr>
              <a:t>method.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92139" y="5461178"/>
            <a:ext cx="4322228" cy="584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Note</a:t>
            </a:r>
            <a:r>
              <a:rPr sz="1200" spc="-30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that</a:t>
            </a:r>
            <a:r>
              <a:rPr sz="1200" spc="14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spc="32" dirty="0">
                <a:solidFill>
                  <a:srgbClr val="1D1C1D"/>
                </a:solidFill>
                <a:latin typeface="MNVTPC+Arial"/>
                <a:cs typeface="MNVTPC+Arial"/>
              </a:rPr>
              <a:t>we</a:t>
            </a:r>
            <a:r>
              <a:rPr sz="1200" spc="-60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retain</a:t>
            </a:r>
            <a:r>
              <a:rPr sz="1200" spc="49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spc="-14" dirty="0">
                <a:solidFill>
                  <a:srgbClr val="1D1C1D"/>
                </a:solidFill>
                <a:latin typeface="MNVTPC+Arial"/>
                <a:cs typeface="MNVTPC+Arial"/>
              </a:rPr>
              <a:t>the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right </a:t>
            </a:r>
            <a:r>
              <a:rPr sz="1200" spc="-34" dirty="0">
                <a:solidFill>
                  <a:srgbClr val="1D1C1D"/>
                </a:solidFill>
                <a:latin typeface="MNVTPC+Arial"/>
                <a:cs typeface="MNVTPC+Arial"/>
              </a:rPr>
              <a:t>to</a:t>
            </a:r>
            <a:r>
              <a:rPr sz="1200" spc="81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spc="-10" dirty="0">
                <a:solidFill>
                  <a:srgbClr val="1D1C1D"/>
                </a:solidFill>
                <a:latin typeface="MNVTPC+Arial"/>
                <a:cs typeface="MNVTPC+Arial"/>
              </a:rPr>
              <a:t>only</a:t>
            </a:r>
            <a:r>
              <a:rPr sz="1200" spc="-24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refund</a:t>
            </a:r>
            <a:r>
              <a:rPr sz="1200" spc="-34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a</a:t>
            </a:r>
            <a:r>
              <a:rPr sz="1200" spc="-28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customer’s</a:t>
            </a:r>
            <a:r>
              <a:rPr sz="1200" spc="44" dirty="0">
                <a:solidFill>
                  <a:srgbClr val="1D1C1D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1D1C1D"/>
                </a:solidFill>
                <a:latin typeface="MNVTPC+Arial"/>
                <a:cs typeface="MNVTPC+Arial"/>
              </a:rPr>
              <a:t>first</a:t>
            </a:r>
          </a:p>
          <a:p>
            <a:pPr marL="0" marR="0">
              <a:lnSpc>
                <a:spcPts val="1399"/>
              </a:lnSpc>
              <a:spcBef>
                <a:spcPts val="56"/>
              </a:spcBef>
              <a:spcAft>
                <a:spcPts val="0"/>
              </a:spcAft>
            </a:pPr>
            <a:r>
              <a:rPr sz="1200" spc="-87" dirty="0">
                <a:solidFill>
                  <a:srgbClr val="1D1C1D"/>
                </a:solidFill>
                <a:latin typeface="MMEHFP+DejaVu Serif"/>
                <a:cs typeface="MMEHFP+DejaVu Serif"/>
              </a:rPr>
              <a:t>purchas</a:t>
            </a:r>
            <a:r>
              <a:rPr sz="1200" spc="-396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19" dirty="0">
                <a:solidFill>
                  <a:srgbClr val="1D1C1D"/>
                </a:solidFill>
                <a:latin typeface="MMEHFP+DejaVu Serif"/>
                <a:cs typeface="MMEHFP+DejaVu Serif"/>
              </a:rPr>
              <a:t>e.</a:t>
            </a:r>
            <a:r>
              <a:rPr sz="1200" spc="-71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56" dirty="0">
                <a:solidFill>
                  <a:srgbClr val="1D1C1D"/>
                </a:solidFill>
                <a:latin typeface="MMEHFP+DejaVu Serif"/>
                <a:cs typeface="MMEHFP+DejaVu Serif"/>
              </a:rPr>
              <a:t>Please</a:t>
            </a:r>
            <a:r>
              <a:rPr sz="1200" spc="11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63" dirty="0">
                <a:solidFill>
                  <a:srgbClr val="1D1C1D"/>
                </a:solidFill>
                <a:latin typeface="MMEHFP+DejaVu Serif"/>
                <a:cs typeface="MMEHFP+DejaVu Serif"/>
              </a:rPr>
              <a:t>see</a:t>
            </a:r>
            <a:r>
              <a:rPr sz="1200" spc="19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1D1C1D"/>
                </a:solidFill>
                <a:latin typeface="MMEHFP+DejaVu Serif"/>
                <a:cs typeface="MMEHFP+DejaVu Serif"/>
              </a:rPr>
              <a:t>our</a:t>
            </a:r>
            <a:r>
              <a:rPr sz="1200" spc="-207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101" dirty="0">
                <a:solidFill>
                  <a:srgbClr val="1D1C1D"/>
                </a:solidFill>
                <a:latin typeface="MMEHFP+DejaVu Serif"/>
                <a:cs typeface="MMEHFP+DejaVu Serif"/>
              </a:rPr>
              <a:t>terms</a:t>
            </a:r>
            <a:r>
              <a:rPr sz="1200" spc="78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1D1C1D"/>
                </a:solidFill>
                <a:latin typeface="MMEHFP+DejaVu Serif"/>
                <a:cs typeface="MMEHFP+DejaVu Serif"/>
              </a:rPr>
              <a:t>and</a:t>
            </a:r>
            <a:r>
              <a:rPr sz="1200" spc="-31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35" dirty="0">
                <a:solidFill>
                  <a:srgbClr val="1D1C1D"/>
                </a:solidFill>
                <a:latin typeface="MMEHFP+DejaVu Serif"/>
                <a:cs typeface="MMEHFP+DejaVu Serif"/>
              </a:rPr>
              <a:t>co</a:t>
            </a:r>
            <a:r>
              <a:rPr sz="1200" spc="-432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104" dirty="0">
                <a:solidFill>
                  <a:srgbClr val="1D1C1D"/>
                </a:solidFill>
                <a:latin typeface="MMEHFP+DejaVu Serif"/>
                <a:cs typeface="MMEHFP+DejaVu Serif"/>
              </a:rPr>
              <a:t>nditio</a:t>
            </a:r>
            <a:r>
              <a:rPr sz="1200" spc="-431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86" dirty="0">
                <a:solidFill>
                  <a:srgbClr val="1D1C1D"/>
                </a:solidFill>
                <a:latin typeface="MMEHFP+DejaVu Serif"/>
                <a:cs typeface="MMEHFP+DejaVu Serif"/>
              </a:rPr>
              <a:t>ns</a:t>
            </a:r>
            <a:r>
              <a:rPr sz="1200" spc="63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65" dirty="0">
                <a:solidFill>
                  <a:srgbClr val="1D1C1D"/>
                </a:solidFill>
                <a:latin typeface="MMEHFP+DejaVu Serif"/>
                <a:cs typeface="MMEHFP+DejaVu Serif"/>
              </a:rPr>
              <a:t>for</a:t>
            </a:r>
            <a:r>
              <a:rPr sz="1200" spc="-207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80" dirty="0">
                <a:solidFill>
                  <a:srgbClr val="1D1C1D"/>
                </a:solidFill>
                <a:latin typeface="MMEHFP+DejaVu Serif"/>
                <a:cs typeface="MMEHFP+DejaVu Serif"/>
              </a:rPr>
              <a:t>detailed</a:t>
            </a:r>
          </a:p>
          <a:p>
            <a:pPr marL="0" marR="0">
              <a:lnSpc>
                <a:spcPts val="1396"/>
              </a:lnSpc>
              <a:spcBef>
                <a:spcPts val="105"/>
              </a:spcBef>
              <a:spcAft>
                <a:spcPts val="0"/>
              </a:spcAft>
            </a:pPr>
            <a:r>
              <a:rPr sz="1200" spc="-82" dirty="0">
                <a:solidFill>
                  <a:srgbClr val="1D1C1D"/>
                </a:solidFill>
                <a:latin typeface="MMEHFP+DejaVu Serif"/>
                <a:cs typeface="MMEHFP+DejaVu Serif"/>
              </a:rPr>
              <a:t>info</a:t>
            </a:r>
            <a:r>
              <a:rPr sz="1200" spc="-43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121" dirty="0">
                <a:solidFill>
                  <a:srgbClr val="1D1C1D"/>
                </a:solidFill>
                <a:latin typeface="MMEHFP+DejaVu Serif"/>
                <a:cs typeface="MMEHFP+DejaVu Serif"/>
              </a:rPr>
              <a:t>rma</a:t>
            </a:r>
            <a:r>
              <a:rPr sz="1200" spc="-421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1D1C1D"/>
                </a:solidFill>
                <a:latin typeface="MMEHFP+DejaVu Serif"/>
                <a:cs typeface="MMEHFP+DejaVu Serif"/>
              </a:rPr>
              <a:t>tio</a:t>
            </a:r>
            <a:r>
              <a:rPr sz="1200" spc="-430" dirty="0">
                <a:solidFill>
                  <a:srgbClr val="1D1C1D"/>
                </a:solidFill>
                <a:latin typeface="MMEHFP+DejaVu Serif"/>
                <a:cs typeface="MMEHFP+DejaVu Serif"/>
              </a:rPr>
              <a:t> </a:t>
            </a:r>
            <a:r>
              <a:rPr sz="1200" spc="-49" dirty="0">
                <a:solidFill>
                  <a:srgbClr val="1D1C1D"/>
                </a:solidFill>
                <a:latin typeface="MMEHFP+DejaVu Serif"/>
                <a:cs typeface="MMEHFP+DejaVu Serif"/>
              </a:rPr>
              <a:t>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19916" y="6517589"/>
            <a:ext cx="297842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spc="-48" dirty="0">
                <a:solidFill>
                  <a:srgbClr val="000000"/>
                </a:solidFill>
                <a:latin typeface="MMEHFP+DejaVu Serif"/>
                <a:cs typeface="MMEHFP+DejaVu Serif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719750"/>
            <a:ext cx="4201785" cy="404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sz="2500" spc="-72" dirty="0">
                <a:solidFill>
                  <a:srgbClr val="000000"/>
                </a:solidFill>
                <a:latin typeface="DCHGVD+DejaVu Serif"/>
                <a:cs typeface="DCHGVD+DejaVu Serif"/>
              </a:rPr>
              <a:t>Objec</a:t>
            </a:r>
            <a:r>
              <a:rPr sz="2500" spc="-77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2" dirty="0">
                <a:solidFill>
                  <a:srgbClr val="000000"/>
                </a:solidFill>
                <a:latin typeface="DCHGVD+DejaVu Serif"/>
                <a:cs typeface="DCHGVD+DejaVu Serif"/>
              </a:rPr>
              <a:t>tiv</a:t>
            </a:r>
            <a:r>
              <a:rPr sz="2500" spc="-78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5" dirty="0">
                <a:solidFill>
                  <a:srgbClr val="000000"/>
                </a:solidFill>
                <a:latin typeface="DCHGVD+DejaVu Serif"/>
                <a:cs typeface="DCHGVD+DejaVu Serif"/>
              </a:rPr>
              <a:t>es</a:t>
            </a:r>
            <a:r>
              <a:rPr sz="2500" spc="8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of</a:t>
            </a:r>
            <a:r>
              <a:rPr sz="2500" spc="-14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7" dirty="0">
                <a:solidFill>
                  <a:srgbClr val="000000"/>
                </a:solidFill>
                <a:latin typeface="DCHGVD+DejaVu Serif"/>
                <a:cs typeface="DCHGVD+DejaVu Serif"/>
              </a:rPr>
              <a:t>thi</a:t>
            </a:r>
            <a:r>
              <a:rPr sz="2500" spc="-84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2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9" dirty="0">
                <a:solidFill>
                  <a:srgbClr val="000000"/>
                </a:solidFill>
                <a:latin typeface="DCHGVD+DejaVu Serif"/>
                <a:cs typeface="DCHGVD+DejaVu Serif"/>
              </a:rPr>
              <a:t>template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752" y="1524924"/>
            <a:ext cx="10290004" cy="467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7" dirty="0">
                <a:solidFill>
                  <a:srgbClr val="061F32"/>
                </a:solidFill>
                <a:latin typeface="DCHGVD+DejaVu Serif"/>
                <a:cs typeface="DCHGVD+DejaVu Serif"/>
              </a:rPr>
              <a:t>The</a:t>
            </a:r>
            <a:r>
              <a:rPr sz="1400" spc="-112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75" dirty="0">
                <a:solidFill>
                  <a:srgbClr val="061F32"/>
                </a:solidFill>
                <a:latin typeface="DCHGVD+DejaVu Serif"/>
                <a:cs typeface="DCHGVD+DejaVu Serif"/>
              </a:rPr>
              <a:t>Due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60" dirty="0">
                <a:solidFill>
                  <a:srgbClr val="061F32"/>
                </a:solidFill>
                <a:latin typeface="DCHGVD+DejaVu Serif"/>
                <a:cs typeface="DCHGVD+DejaVu Serif"/>
              </a:rPr>
              <a:t>Diligence</a:t>
            </a:r>
            <a:r>
              <a:rPr sz="1400" spc="-8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63" dirty="0">
                <a:solidFill>
                  <a:srgbClr val="061F32"/>
                </a:solidFill>
                <a:latin typeface="DCHGVD+DejaVu Serif"/>
                <a:cs typeface="DCHGVD+DejaVu Serif"/>
              </a:rPr>
              <a:t>template</a:t>
            </a:r>
            <a:r>
              <a:rPr sz="1400" spc="-86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48" dirty="0">
                <a:solidFill>
                  <a:srgbClr val="061F32"/>
                </a:solidFill>
                <a:latin typeface="DCHGVD+DejaVu Serif"/>
                <a:cs typeface="DCHGVD+DejaVu Serif"/>
              </a:rPr>
              <a:t>includes</a:t>
            </a:r>
            <a:r>
              <a:rPr sz="1400" spc="83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a</a:t>
            </a:r>
            <a:r>
              <a:rPr sz="1400" spc="-15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54" dirty="0">
                <a:solidFill>
                  <a:srgbClr val="061F32"/>
                </a:solidFill>
                <a:latin typeface="DCHGVD+DejaVu Serif"/>
                <a:cs typeface="DCHGVD+DejaVu Serif"/>
              </a:rPr>
              <a:t>fully</a:t>
            </a:r>
            <a:r>
              <a:rPr sz="1400" spc="-5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70" dirty="0">
                <a:solidFill>
                  <a:srgbClr val="061F32"/>
                </a:solidFill>
                <a:latin typeface="DCHGVD+DejaVu Serif"/>
                <a:cs typeface="DCHGVD+DejaVu Serif"/>
              </a:rPr>
              <a:t>tructured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74" dirty="0">
                <a:solidFill>
                  <a:srgbClr val="061F32"/>
                </a:solidFill>
                <a:latin typeface="DCHGVD+DejaVu Serif"/>
                <a:cs typeface="DCHGVD+DejaVu Serif"/>
              </a:rPr>
              <a:t>due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50" dirty="0">
                <a:solidFill>
                  <a:srgbClr val="061F32"/>
                </a:solidFill>
                <a:latin typeface="DCHGVD+DejaVu Serif"/>
                <a:cs typeface="DCHGVD+DejaVu Serif"/>
              </a:rPr>
              <a:t>diligence</a:t>
            </a:r>
            <a:r>
              <a:rPr sz="1400" spc="-9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52" dirty="0">
                <a:solidFill>
                  <a:srgbClr val="061F32"/>
                </a:solidFill>
                <a:latin typeface="DCHGVD+DejaVu Serif"/>
                <a:cs typeface="DCHGVD+DejaVu Serif"/>
              </a:rPr>
              <a:t>report</a:t>
            </a:r>
            <a:r>
              <a:rPr sz="1400" spc="-183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37" dirty="0">
                <a:solidFill>
                  <a:srgbClr val="061F32"/>
                </a:solidFill>
                <a:latin typeface="DCHGVD+DejaVu Serif"/>
                <a:cs typeface="DCHGVD+DejaVu Serif"/>
              </a:rPr>
              <a:t>complete</a:t>
            </a:r>
            <a:r>
              <a:rPr sz="1400" spc="-113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87" dirty="0">
                <a:solidFill>
                  <a:srgbClr val="061F32"/>
                </a:solidFill>
                <a:latin typeface="DCHGVD+DejaVu Serif"/>
                <a:cs typeface="DCHGVD+DejaVu Serif"/>
              </a:rPr>
              <a:t>with</a:t>
            </a:r>
            <a:r>
              <a:rPr sz="1400" spc="14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61" dirty="0">
                <a:solidFill>
                  <a:srgbClr val="061F32"/>
                </a:solidFill>
                <a:latin typeface="DCHGVD+DejaVu Serif"/>
                <a:cs typeface="DCHGVD+DejaVu Serif"/>
              </a:rPr>
              <a:t>ready</a:t>
            </a:r>
            <a:r>
              <a:rPr sz="1400" spc="-38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31" dirty="0">
                <a:solidFill>
                  <a:srgbClr val="061F32"/>
                </a:solidFill>
                <a:latin typeface="DCHGVD+DejaVu Serif"/>
                <a:cs typeface="DCHGVD+DejaVu Serif"/>
              </a:rPr>
              <a:t>-to-us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400" spc="-1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32" dirty="0">
                <a:solidFill>
                  <a:srgbClr val="061F32"/>
                </a:solidFill>
                <a:latin typeface="DCHGVD+DejaVu Serif"/>
                <a:cs typeface="DCHGVD+DejaVu Serif"/>
              </a:rPr>
              <a:t>lides,</a:t>
            </a:r>
            <a:r>
              <a:rPr sz="1400" spc="-10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11" dirty="0">
                <a:solidFill>
                  <a:srgbClr val="061F32"/>
                </a:solidFill>
                <a:latin typeface="DCHGVD+DejaVu Serif"/>
                <a:cs typeface="DCHGVD+DejaVu Serif"/>
              </a:rPr>
              <a:t>as</a:t>
            </a:r>
            <a:r>
              <a:rPr sz="1400" spc="-2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76" dirty="0">
                <a:solidFill>
                  <a:srgbClr val="061F32"/>
                </a:solidFill>
                <a:latin typeface="DCHGVD+DejaVu Serif"/>
                <a:cs typeface="DCHGVD+DejaVu Serif"/>
              </a:rPr>
              <a:t>well</a:t>
            </a:r>
            <a:r>
              <a:rPr sz="1400" spc="-67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11" dirty="0">
                <a:solidFill>
                  <a:srgbClr val="061F32"/>
                </a:solidFill>
                <a:latin typeface="DCHGVD+DejaVu Serif"/>
                <a:cs typeface="DCHGVD+DejaVu Serif"/>
              </a:rPr>
              <a:t>as</a:t>
            </a:r>
          </a:p>
          <a:p>
            <a:pPr marL="0" marR="0">
              <a:lnSpc>
                <a:spcPts val="1661"/>
              </a:lnSpc>
              <a:spcBef>
                <a:spcPts val="13"/>
              </a:spcBef>
              <a:spcAft>
                <a:spcPts val="0"/>
              </a:spcAft>
            </a:pPr>
            <a:r>
              <a:rPr sz="1450" spc="-100" dirty="0">
                <a:solidFill>
                  <a:srgbClr val="061F32"/>
                </a:solidFill>
                <a:latin typeface="DCHGVD+DejaVu Serif"/>
                <a:cs typeface="DCHGVD+DejaVu Serif"/>
              </a:rPr>
              <a:t>framewo</a:t>
            </a:r>
            <a:r>
              <a:rPr sz="1450" spc="-436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99" dirty="0">
                <a:solidFill>
                  <a:srgbClr val="061F32"/>
                </a:solidFill>
                <a:latin typeface="DCHGVD+DejaVu Serif"/>
                <a:cs typeface="DCHGVD+DejaVu Serif"/>
              </a:rPr>
              <a:t>rks</a:t>
            </a:r>
            <a:r>
              <a:rPr sz="1450" spc="-38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DCHGVD+DejaVu Serif"/>
                <a:cs typeface="DCHGVD+DejaVu Serif"/>
              </a:rPr>
              <a:t>,</a:t>
            </a:r>
            <a:r>
              <a:rPr sz="1450" spc="-17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67" dirty="0">
                <a:solidFill>
                  <a:srgbClr val="061F32"/>
                </a:solidFill>
                <a:latin typeface="DCHGVD+DejaVu Serif"/>
                <a:cs typeface="DCHGVD+DejaVu Serif"/>
              </a:rPr>
              <a:t>to</a:t>
            </a:r>
            <a:r>
              <a:rPr sz="1450" spc="-436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ols,</a:t>
            </a:r>
            <a:r>
              <a:rPr sz="1450" spc="-6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68" dirty="0">
                <a:solidFill>
                  <a:srgbClr val="061F32"/>
                </a:solidFill>
                <a:latin typeface="DCHGVD+DejaVu Serif"/>
                <a:cs typeface="DCHGVD+DejaVu Serif"/>
              </a:rPr>
              <a:t>real-life</a:t>
            </a:r>
            <a:r>
              <a:rPr sz="1450" spc="-194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60" dirty="0">
                <a:solidFill>
                  <a:srgbClr val="061F32"/>
                </a:solidFill>
                <a:latin typeface="DCHGVD+DejaVu Serif"/>
                <a:cs typeface="DCHGVD+DejaVu Serif"/>
              </a:rPr>
              <a:t>examples,</a:t>
            </a:r>
            <a:r>
              <a:rPr sz="1450" spc="-11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50" dirty="0">
                <a:solidFill>
                  <a:srgbClr val="061F32"/>
                </a:solidFill>
                <a:latin typeface="DCHGVD+DejaVu Serif"/>
                <a:cs typeface="DCHGVD+DejaVu Serif"/>
              </a:rPr>
              <a:t>and</a:t>
            </a:r>
            <a:r>
              <a:rPr sz="1450" spc="-18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best</a:t>
            </a:r>
            <a:r>
              <a:rPr sz="1450" spc="-11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85" dirty="0">
                <a:solidFill>
                  <a:srgbClr val="061F32"/>
                </a:solidFill>
                <a:latin typeface="DCHGVD+DejaVu Serif"/>
                <a:cs typeface="DCHGVD+DejaVu Serif"/>
              </a:rPr>
              <a:t>practic</a:t>
            </a:r>
            <a:r>
              <a:rPr sz="1450" spc="-44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DCHGVD+DejaVu Serif"/>
                <a:cs typeface="DCHGVD+DejaVu Serif"/>
              </a:rPr>
              <a:t>es</a:t>
            </a:r>
            <a:r>
              <a:rPr sz="1450" spc="47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133" dirty="0">
                <a:solidFill>
                  <a:srgbClr val="061F32"/>
                </a:solidFill>
                <a:latin typeface="DCHGVD+DejaVu Serif"/>
                <a:cs typeface="DCHGVD+DejaVu Serif"/>
              </a:rPr>
              <a:t>to</a:t>
            </a:r>
            <a:r>
              <a:rPr sz="145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78" dirty="0">
                <a:solidFill>
                  <a:srgbClr val="061F32"/>
                </a:solidFill>
                <a:latin typeface="DCHGVD+DejaVu Serif"/>
                <a:cs typeface="DCHGVD+DejaVu Serif"/>
              </a:rPr>
              <a:t>help</a:t>
            </a:r>
            <a:r>
              <a:rPr sz="1450" spc="-3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51" dirty="0">
                <a:solidFill>
                  <a:srgbClr val="061F32"/>
                </a:solidFill>
                <a:latin typeface="DCHGVD+DejaVu Serif"/>
                <a:cs typeface="DCHGVD+DejaVu Serif"/>
              </a:rPr>
              <a:t>you: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9325" y="2335144"/>
            <a:ext cx="11366419" cy="464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1" dirty="0">
                <a:solidFill>
                  <a:srgbClr val="061F32"/>
                </a:solidFill>
                <a:latin typeface="MMEHFP+DejaVu Serif"/>
                <a:cs typeface="MMEHFP+DejaVu Serif"/>
              </a:rPr>
              <a:t>Conduct</a:t>
            </a:r>
            <a:r>
              <a:rPr sz="1450" spc="-22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450" spc="-19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4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1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450" spc="-5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450" spc="-19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  <a:r>
              <a:rPr sz="1450" spc="-22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7" dirty="0">
                <a:solidFill>
                  <a:srgbClr val="061F32"/>
                </a:solidFill>
                <a:latin typeface="MMEHFP+DejaVu Serif"/>
                <a:cs typeface="MMEHFP+DejaVu Serif"/>
              </a:rPr>
              <a:t>company</a:t>
            </a:r>
            <a:r>
              <a:rPr sz="1450" spc="-2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using</a:t>
            </a:r>
            <a:r>
              <a:rPr sz="1450" spc="-26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450" spc="-12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bes</a:t>
            </a:r>
            <a:r>
              <a:rPr sz="1450" spc="-45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2" dirty="0">
                <a:solidFill>
                  <a:srgbClr val="061F32"/>
                </a:solidFill>
                <a:latin typeface="MMEHFP+DejaVu Serif"/>
                <a:cs typeface="MMEHFP+DejaVu Serif"/>
              </a:rPr>
              <a:t>t-practice</a:t>
            </a:r>
            <a:r>
              <a:rPr sz="145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hypothesis-driven</a:t>
            </a:r>
            <a:r>
              <a:rPr sz="1450" spc="-1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5" dirty="0">
                <a:solidFill>
                  <a:srgbClr val="061F32"/>
                </a:solidFill>
                <a:latin typeface="MMEHFP+DejaVu Serif"/>
                <a:cs typeface="MMEHFP+DejaVu Serif"/>
              </a:rPr>
              <a:t>approach,</a:t>
            </a:r>
            <a:r>
              <a:rPr sz="1450" spc="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4" dirty="0">
                <a:solidFill>
                  <a:srgbClr val="061F32"/>
                </a:solidFill>
                <a:latin typeface="MMEHFP+DejaVu Serif"/>
                <a:cs typeface="MMEHFP+DejaVu Serif"/>
              </a:rPr>
              <a:t>ensuring</a:t>
            </a:r>
            <a:r>
              <a:rPr sz="1450" spc="-26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4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43" dirty="0">
                <a:solidFill>
                  <a:srgbClr val="061F32"/>
                </a:solidFill>
                <a:latin typeface="MMEHFP+DejaVu Serif"/>
                <a:cs typeface="MMEHFP+DejaVu Serif"/>
              </a:rPr>
              <a:t>holistic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assessment</a:t>
            </a:r>
            <a:r>
              <a:rPr sz="1450" spc="-29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450" spc="-19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5" dirty="0">
                <a:solidFill>
                  <a:srgbClr val="061F32"/>
                </a:solidFill>
                <a:latin typeface="MMEHFP+DejaVu Serif"/>
                <a:cs typeface="MMEHFP+DejaVu Serif"/>
              </a:rPr>
              <a:t>the</a:t>
            </a:r>
          </a:p>
          <a:p>
            <a:pPr marL="0" marR="0">
              <a:lnSpc>
                <a:spcPts val="1594"/>
              </a:lnSpc>
              <a:spcBef>
                <a:spcPts val="99"/>
              </a:spcBef>
              <a:spcAft>
                <a:spcPts val="0"/>
              </a:spcAft>
            </a:pPr>
            <a:r>
              <a:rPr sz="1450" spc="-20" dirty="0">
                <a:solidFill>
                  <a:srgbClr val="061F32"/>
                </a:solidFill>
                <a:latin typeface="MNVTPC+Arial"/>
                <a:cs typeface="MNVTPC+Arial"/>
              </a:rPr>
              <a:t>attractiveness</a:t>
            </a:r>
            <a:r>
              <a:rPr sz="1450" spc="-55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MNVTPC+Arial"/>
                <a:cs typeface="MNVTPC+Arial"/>
              </a:rPr>
              <a:t>of</a:t>
            </a:r>
            <a:r>
              <a:rPr sz="1450" spc="72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41" dirty="0">
                <a:solidFill>
                  <a:srgbClr val="061F32"/>
                </a:solidFill>
                <a:latin typeface="MNVTPC+Arial"/>
                <a:cs typeface="MNVTPC+Arial"/>
              </a:rPr>
              <a:t>the</a:t>
            </a:r>
            <a:r>
              <a:rPr sz="1450" spc="33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8" dirty="0">
                <a:solidFill>
                  <a:srgbClr val="061F32"/>
                </a:solidFill>
                <a:latin typeface="MNVTPC+Arial"/>
                <a:cs typeface="MNVTPC+Arial"/>
              </a:rPr>
              <a:t>target’s</a:t>
            </a:r>
            <a:r>
              <a:rPr sz="1450" spc="-4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5" dirty="0">
                <a:solidFill>
                  <a:srgbClr val="061F32"/>
                </a:solidFill>
                <a:latin typeface="MNVTPC+Arial"/>
                <a:cs typeface="MNVTPC+Arial"/>
              </a:rPr>
              <a:t>market,</a:t>
            </a:r>
            <a:r>
              <a:rPr sz="1450" spc="43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32" dirty="0">
                <a:solidFill>
                  <a:srgbClr val="061F32"/>
                </a:solidFill>
                <a:latin typeface="MNVTPC+Arial"/>
                <a:cs typeface="MNVTPC+Arial"/>
              </a:rPr>
              <a:t>strength</a:t>
            </a:r>
            <a:r>
              <a:rPr sz="1450" spc="25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MNVTPC+Arial"/>
                <a:cs typeface="MNVTPC+Arial"/>
              </a:rPr>
              <a:t>of</a:t>
            </a:r>
            <a:r>
              <a:rPr sz="1450" spc="72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41" dirty="0">
                <a:solidFill>
                  <a:srgbClr val="061F32"/>
                </a:solidFill>
                <a:latin typeface="MNVTPC+Arial"/>
                <a:cs typeface="MNVTPC+Arial"/>
              </a:rPr>
              <a:t>the</a:t>
            </a:r>
            <a:r>
              <a:rPr sz="1450" spc="32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46" dirty="0">
                <a:solidFill>
                  <a:srgbClr val="061F32"/>
                </a:solidFill>
                <a:latin typeface="MNVTPC+Arial"/>
                <a:cs typeface="MNVTPC+Arial"/>
              </a:rPr>
              <a:t>company,</a:t>
            </a:r>
            <a:r>
              <a:rPr sz="1450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7" dirty="0">
                <a:solidFill>
                  <a:srgbClr val="061F32"/>
                </a:solidFill>
                <a:latin typeface="MNVTPC+Arial"/>
                <a:cs typeface="MNVTPC+Arial"/>
              </a:rPr>
              <a:t>and</a:t>
            </a:r>
            <a:r>
              <a:rPr sz="1450" spc="-65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3" dirty="0">
                <a:solidFill>
                  <a:srgbClr val="061F32"/>
                </a:solidFill>
                <a:latin typeface="MNVTPC+Arial"/>
                <a:cs typeface="MNVTPC+Arial"/>
              </a:rPr>
              <a:t>feasibility</a:t>
            </a:r>
            <a:r>
              <a:rPr sz="1450" spc="-61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MNVTPC+Arial"/>
                <a:cs typeface="MNVTPC+Arial"/>
              </a:rPr>
              <a:t>of</a:t>
            </a:r>
            <a:r>
              <a:rPr sz="1450" spc="72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7" dirty="0">
                <a:solidFill>
                  <a:srgbClr val="061F32"/>
                </a:solidFill>
                <a:latin typeface="MNVTPC+Arial"/>
                <a:cs typeface="MNVTPC+Arial"/>
              </a:rPr>
              <a:t>business</a:t>
            </a:r>
            <a:r>
              <a:rPr sz="1450" spc="-48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9" dirty="0">
                <a:solidFill>
                  <a:srgbClr val="061F32"/>
                </a:solidFill>
                <a:latin typeface="MNVTPC+Arial"/>
                <a:cs typeface="MNVTPC+Arial"/>
              </a:rPr>
              <a:t>plan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9325" y="3113115"/>
            <a:ext cx="5033881" cy="80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4"/>
              </a:lnSpc>
              <a:spcBef>
                <a:spcPts val="0"/>
              </a:spcBef>
              <a:spcAft>
                <a:spcPts val="0"/>
              </a:spcAft>
            </a:pPr>
            <a:r>
              <a:rPr sz="1450" spc="-24" dirty="0">
                <a:solidFill>
                  <a:srgbClr val="061F32"/>
                </a:solidFill>
                <a:latin typeface="MNVTPC+Arial"/>
                <a:cs typeface="MNVTPC+Arial"/>
              </a:rPr>
              <a:t>Analyze</a:t>
            </a:r>
            <a:r>
              <a:rPr sz="1450" spc="15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41" dirty="0">
                <a:solidFill>
                  <a:srgbClr val="061F32"/>
                </a:solidFill>
                <a:latin typeface="MNVTPC+Arial"/>
                <a:cs typeface="MNVTPC+Arial"/>
              </a:rPr>
              <a:t>the</a:t>
            </a:r>
            <a:r>
              <a:rPr sz="1450" spc="32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8" dirty="0">
                <a:solidFill>
                  <a:srgbClr val="061F32"/>
                </a:solidFill>
                <a:latin typeface="MNVTPC+Arial"/>
                <a:cs typeface="MNVTPC+Arial"/>
              </a:rPr>
              <a:t>target’s</a:t>
            </a:r>
            <a:r>
              <a:rPr sz="1450" spc="-4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3" dirty="0">
                <a:solidFill>
                  <a:srgbClr val="061F32"/>
                </a:solidFill>
                <a:latin typeface="MNVTPC+Arial"/>
                <a:cs typeface="MNVTPC+Arial"/>
              </a:rPr>
              <a:t>financial</a:t>
            </a:r>
            <a:r>
              <a:rPr sz="1450" spc="48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9" dirty="0">
                <a:solidFill>
                  <a:srgbClr val="061F32"/>
                </a:solidFill>
                <a:latin typeface="MNVTPC+Arial"/>
                <a:cs typeface="MNVTPC+Arial"/>
              </a:rPr>
              <a:t>position</a:t>
            </a:r>
            <a:r>
              <a:rPr sz="1450" spc="-62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7" dirty="0">
                <a:solidFill>
                  <a:srgbClr val="061F32"/>
                </a:solidFill>
                <a:latin typeface="MNVTPC+Arial"/>
                <a:cs typeface="MNVTPC+Arial"/>
              </a:rPr>
              <a:t>and</a:t>
            </a:r>
            <a:r>
              <a:rPr sz="1450" spc="-65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3" dirty="0">
                <a:solidFill>
                  <a:srgbClr val="061F32"/>
                </a:solidFill>
                <a:latin typeface="MNVTPC+Arial"/>
                <a:cs typeface="MNVTPC+Arial"/>
              </a:rPr>
              <a:t>financial</a:t>
            </a:r>
            <a:r>
              <a:rPr sz="1450" spc="48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31" dirty="0">
                <a:solidFill>
                  <a:srgbClr val="061F32"/>
                </a:solidFill>
                <a:latin typeface="MNVTPC+Arial"/>
                <a:cs typeface="MNVTPC+Arial"/>
              </a:rPr>
              <a:t>statements</a:t>
            </a:r>
          </a:p>
          <a:p>
            <a:pPr marL="0" marR="0">
              <a:lnSpc>
                <a:spcPts val="1661"/>
              </a:lnSpc>
              <a:spcBef>
                <a:spcPts val="2717"/>
              </a:spcBef>
              <a:spcAft>
                <a:spcPts val="0"/>
              </a:spcAft>
            </a:pPr>
            <a:r>
              <a:rPr sz="1450" spc="-114" dirty="0">
                <a:solidFill>
                  <a:srgbClr val="061F32"/>
                </a:solidFill>
                <a:latin typeface="MMEHFP+DejaVu Serif"/>
                <a:cs typeface="MMEHFP+DejaVu Serif"/>
              </a:rPr>
              <a:t>Analyze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the</a:t>
            </a:r>
            <a:r>
              <a:rPr sz="1450" spc="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9" dirty="0">
                <a:solidFill>
                  <a:srgbClr val="061F32"/>
                </a:solidFill>
                <a:latin typeface="MMEHFP+DejaVu Serif"/>
                <a:cs typeface="MMEHFP+DejaVu Serif"/>
              </a:rPr>
              <a:t>market</a:t>
            </a:r>
            <a:r>
              <a:rPr sz="1450" spc="-22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attractiveness</a:t>
            </a:r>
            <a:r>
              <a:rPr sz="1450" spc="4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8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450" spc="-18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dynamics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9325" y="4229445"/>
            <a:ext cx="10493380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4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9" dirty="0">
                <a:solidFill>
                  <a:srgbClr val="061F32"/>
                </a:solidFill>
                <a:latin typeface="MNVTPC+Arial"/>
                <a:cs typeface="MNVTPC+Arial"/>
              </a:rPr>
              <a:t>Create</a:t>
            </a:r>
            <a:r>
              <a:rPr sz="1450" spc="-63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MNVTPC+Arial"/>
                <a:cs typeface="MNVTPC+Arial"/>
              </a:rPr>
              <a:t>an</a:t>
            </a:r>
            <a:r>
              <a:rPr sz="1450" spc="47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4" dirty="0">
                <a:solidFill>
                  <a:srgbClr val="061F32"/>
                </a:solidFill>
                <a:latin typeface="MNVTPC+Arial"/>
                <a:cs typeface="MNVTPC+Arial"/>
              </a:rPr>
              <a:t>overview</a:t>
            </a:r>
            <a:r>
              <a:rPr sz="1450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MNVTPC+Arial"/>
                <a:cs typeface="MNVTPC+Arial"/>
              </a:rPr>
              <a:t>of</a:t>
            </a:r>
            <a:r>
              <a:rPr sz="1450" dirty="0">
                <a:solidFill>
                  <a:srgbClr val="061F32"/>
                </a:solidFill>
                <a:latin typeface="MNVTPC+Arial"/>
                <a:cs typeface="MNVTPC+Arial"/>
              </a:rPr>
              <a:t> the</a:t>
            </a:r>
            <a:r>
              <a:rPr sz="1450" spc="-78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8" dirty="0">
                <a:solidFill>
                  <a:srgbClr val="061F32"/>
                </a:solidFill>
                <a:latin typeface="MNVTPC+Arial"/>
                <a:cs typeface="MNVTPC+Arial"/>
              </a:rPr>
              <a:t>target’s</a:t>
            </a:r>
            <a:r>
              <a:rPr sz="1450" spc="27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1" dirty="0">
                <a:solidFill>
                  <a:srgbClr val="061F32"/>
                </a:solidFill>
                <a:latin typeface="MNVTPC+Arial"/>
                <a:cs typeface="MNVTPC+Arial"/>
              </a:rPr>
              <a:t>competitive</a:t>
            </a:r>
            <a:r>
              <a:rPr sz="1450" spc="-60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2" dirty="0">
                <a:solidFill>
                  <a:srgbClr val="061F32"/>
                </a:solidFill>
                <a:latin typeface="MNVTPC+Arial"/>
                <a:cs typeface="MNVTPC+Arial"/>
              </a:rPr>
              <a:t>advantage</a:t>
            </a:r>
            <a:r>
              <a:rPr sz="1450" spc="-58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7" dirty="0">
                <a:solidFill>
                  <a:srgbClr val="061F32"/>
                </a:solidFill>
                <a:latin typeface="MNVTPC+Arial"/>
                <a:cs typeface="MNVTPC+Arial"/>
              </a:rPr>
              <a:t>and</a:t>
            </a:r>
            <a:r>
              <a:rPr sz="1450" spc="-65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25" dirty="0">
                <a:solidFill>
                  <a:srgbClr val="061F32"/>
                </a:solidFill>
                <a:latin typeface="MNVTPC+Arial"/>
                <a:cs typeface="MNVTPC+Arial"/>
              </a:rPr>
              <a:t>market</a:t>
            </a:r>
            <a:r>
              <a:rPr sz="1450" spc="-30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450" spc="-19" dirty="0">
                <a:solidFill>
                  <a:srgbClr val="061F32"/>
                </a:solidFill>
                <a:latin typeface="MNVTPC+Arial"/>
                <a:cs typeface="MNVTPC+Arial"/>
              </a:rPr>
              <a:t>positioning</a:t>
            </a:r>
          </a:p>
          <a:p>
            <a:pPr marL="0" marR="0">
              <a:lnSpc>
                <a:spcPts val="1661"/>
              </a:lnSpc>
              <a:spcBef>
                <a:spcPts val="2717"/>
              </a:spcBef>
              <a:spcAft>
                <a:spcPts val="0"/>
              </a:spcAft>
            </a:pPr>
            <a:r>
              <a:rPr sz="1450" spc="-108" dirty="0">
                <a:solidFill>
                  <a:srgbClr val="061F32"/>
                </a:solidFill>
                <a:latin typeface="MMEHFP+DejaVu Serif"/>
                <a:cs typeface="MMEHFP+DejaVu Serif"/>
              </a:rPr>
              <a:t>Discuss</a:t>
            </a:r>
            <a:r>
              <a:rPr sz="1450" spc="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8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450" spc="-18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9" dirty="0">
                <a:solidFill>
                  <a:srgbClr val="061F32"/>
                </a:solidFill>
                <a:latin typeface="MMEHFP+DejaVu Serif"/>
                <a:cs typeface="MMEHFP+DejaVu Serif"/>
              </a:rPr>
              <a:t>evaluate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the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9" dirty="0">
                <a:solidFill>
                  <a:srgbClr val="061F32"/>
                </a:solidFill>
                <a:latin typeface="MMEHFP+DejaVu Serif"/>
                <a:cs typeface="MMEHFP+DejaVu Serif"/>
              </a:rPr>
              <a:t>commercial</a:t>
            </a:r>
            <a:r>
              <a:rPr sz="1450" spc="-4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54" dirty="0">
                <a:solidFill>
                  <a:srgbClr val="061F32"/>
                </a:solidFill>
                <a:latin typeface="MMEHFP+DejaVu Serif"/>
                <a:cs typeface="MMEHFP+DejaVu Serif"/>
              </a:rPr>
              <a:t>attra</a:t>
            </a:r>
            <a:r>
              <a:rPr sz="1450" spc="-49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3" dirty="0">
                <a:solidFill>
                  <a:srgbClr val="061F32"/>
                </a:solidFill>
                <a:latin typeface="MMEHFP+DejaVu Serif"/>
                <a:cs typeface="MMEHFP+DejaVu Serif"/>
              </a:rPr>
              <a:t>ctivene</a:t>
            </a:r>
            <a:r>
              <a:rPr sz="1450" spc="-49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  <a:r>
              <a:rPr sz="1450" spc="-5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  <a:r>
              <a:rPr sz="1450" spc="-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60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450" spc="-24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the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</a:p>
          <a:p>
            <a:pPr marL="0" marR="0">
              <a:lnSpc>
                <a:spcPts val="1661"/>
              </a:lnSpc>
              <a:spcBef>
                <a:spcPts val="2733"/>
              </a:spcBef>
              <a:spcAft>
                <a:spcPts val="0"/>
              </a:spcAft>
            </a:pPr>
            <a:r>
              <a:rPr sz="1450" spc="-109" dirty="0">
                <a:solidFill>
                  <a:srgbClr val="061F32"/>
                </a:solidFill>
                <a:latin typeface="MMEHFP+DejaVu Serif"/>
                <a:cs typeface="MMEHFP+DejaVu Serif"/>
              </a:rPr>
              <a:t>Create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3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450" spc="-26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present</a:t>
            </a:r>
            <a:r>
              <a:rPr sz="1450" spc="-29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450" spc="-12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67" dirty="0">
                <a:solidFill>
                  <a:srgbClr val="061F32"/>
                </a:solidFill>
                <a:latin typeface="MMEHFP+DejaVu Serif"/>
                <a:cs typeface="MMEHFP+DejaVu Serif"/>
              </a:rPr>
              <a:t>co</a:t>
            </a:r>
            <a:r>
              <a:rPr sz="1450" spc="-50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8" dirty="0">
                <a:solidFill>
                  <a:srgbClr val="061F32"/>
                </a:solidFill>
                <a:latin typeface="MMEHFP+DejaVu Serif"/>
                <a:cs typeface="MMEHFP+DejaVu Serif"/>
              </a:rPr>
              <a:t>mplete</a:t>
            </a:r>
            <a:r>
              <a:rPr sz="1450" spc="1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9" dirty="0">
                <a:solidFill>
                  <a:srgbClr val="061F32"/>
                </a:solidFill>
                <a:latin typeface="MMEHFP+DejaVu Serif"/>
                <a:cs typeface="MMEHFP+DejaVu Serif"/>
              </a:rPr>
              <a:t>commercial</a:t>
            </a:r>
            <a:r>
              <a:rPr sz="1450" spc="-24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4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6" dirty="0">
                <a:solidFill>
                  <a:srgbClr val="061F32"/>
                </a:solidFill>
                <a:latin typeface="MMEHFP+DejaVu Serif"/>
                <a:cs typeface="MMEHFP+DejaVu Serif"/>
              </a:rPr>
              <a:t>report</a:t>
            </a:r>
            <a:r>
              <a:rPr sz="1450" spc="-29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9" dirty="0">
                <a:solidFill>
                  <a:srgbClr val="061F32"/>
                </a:solidFill>
                <a:latin typeface="MMEHFP+DejaVu Serif"/>
                <a:cs typeface="MMEHFP+DejaVu Serif"/>
              </a:rPr>
              <a:t>as</a:t>
            </a:r>
            <a:r>
              <a:rPr sz="1450" spc="-13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4" dirty="0">
                <a:solidFill>
                  <a:srgbClr val="061F32"/>
                </a:solidFill>
                <a:latin typeface="MMEHFP+DejaVu Serif"/>
                <a:cs typeface="MMEHFP+DejaVu Serif"/>
              </a:rPr>
              <a:t>part</a:t>
            </a:r>
            <a:r>
              <a:rPr sz="1450" spc="-29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23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450" spc="-24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2" dirty="0">
                <a:solidFill>
                  <a:srgbClr val="061F32"/>
                </a:solidFill>
                <a:latin typeface="MMEHFP+DejaVu Serif"/>
                <a:cs typeface="MMEHFP+DejaVu Serif"/>
              </a:rPr>
              <a:t>your</a:t>
            </a:r>
            <a:r>
              <a:rPr sz="1450" spc="-3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9" dirty="0">
                <a:solidFill>
                  <a:srgbClr val="061F32"/>
                </a:solidFill>
                <a:latin typeface="MMEHFP+DejaVu Serif"/>
                <a:cs typeface="MMEHFP+DejaVu Serif"/>
              </a:rPr>
              <a:t>larger</a:t>
            </a:r>
            <a:r>
              <a:rPr sz="1450" spc="-3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224" dirty="0">
                <a:solidFill>
                  <a:srgbClr val="061F32"/>
                </a:solidFill>
                <a:latin typeface="MMEHFP+DejaVu Serif"/>
                <a:cs typeface="MMEHFP+DejaVu Serif"/>
              </a:rPr>
              <a:t>M&amp;A</a:t>
            </a:r>
            <a:r>
              <a:rPr sz="1450" spc="-23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0" dirty="0">
                <a:solidFill>
                  <a:srgbClr val="061F32"/>
                </a:solidFill>
                <a:latin typeface="MMEHFP+DejaVu Serif"/>
                <a:cs typeface="MMEHFP+DejaVu Serif"/>
              </a:rPr>
              <a:t>process</a:t>
            </a:r>
          </a:p>
          <a:p>
            <a:pPr marL="0" marR="0">
              <a:lnSpc>
                <a:spcPts val="1661"/>
              </a:lnSpc>
              <a:spcBef>
                <a:spcPts val="2733"/>
              </a:spcBef>
              <a:spcAft>
                <a:spcPts val="0"/>
              </a:spcAft>
            </a:pPr>
            <a:r>
              <a:rPr sz="1450" spc="-46" dirty="0">
                <a:solidFill>
                  <a:srgbClr val="061F32"/>
                </a:solidFill>
                <a:latin typeface="MMEHFP+DejaVu Serif"/>
                <a:cs typeface="MMEHFP+DejaVu Serif"/>
              </a:rPr>
              <a:t>Get</a:t>
            </a:r>
            <a:r>
              <a:rPr sz="1450" spc="-29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5" dirty="0">
                <a:solidFill>
                  <a:srgbClr val="061F32"/>
                </a:solidFill>
                <a:latin typeface="MMEHFP+DejaVu Serif"/>
                <a:cs typeface="MMEHFP+DejaVu Serif"/>
              </a:rPr>
              <a:t>inspiration</a:t>
            </a:r>
            <a:r>
              <a:rPr sz="1450" spc="-26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2" dirty="0">
                <a:solidFill>
                  <a:srgbClr val="061F32"/>
                </a:solidFill>
                <a:latin typeface="MMEHFP+DejaVu Serif"/>
                <a:cs typeface="MMEHFP+DejaVu Serif"/>
              </a:rPr>
              <a:t>from</a:t>
            </a:r>
            <a:r>
              <a:rPr sz="1450" spc="-2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real-life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62" dirty="0">
                <a:solidFill>
                  <a:srgbClr val="061F32"/>
                </a:solidFill>
                <a:latin typeface="MMEHFP+DejaVu Serif"/>
                <a:cs typeface="MMEHFP+DejaVu Serif"/>
              </a:rPr>
              <a:t>case</a:t>
            </a:r>
            <a:r>
              <a:rPr sz="1450" spc="-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exa</a:t>
            </a:r>
            <a:r>
              <a:rPr sz="1450" spc="-50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5" dirty="0">
                <a:solidFill>
                  <a:srgbClr val="061F32"/>
                </a:solidFill>
                <a:latin typeface="MMEHFP+DejaVu Serif"/>
                <a:cs typeface="MMEHFP+DejaVu Serif"/>
              </a:rPr>
              <a:t>mples</a:t>
            </a:r>
            <a:r>
              <a:rPr sz="1450" spc="-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on</a:t>
            </a:r>
            <a:r>
              <a:rPr sz="1450" spc="-2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8" dirty="0">
                <a:solidFill>
                  <a:srgbClr val="061F32"/>
                </a:solidFill>
                <a:latin typeface="MMEHFP+DejaVu Serif"/>
                <a:cs typeface="MMEHFP+DejaVu Serif"/>
              </a:rPr>
              <a:t>how</a:t>
            </a:r>
            <a:r>
              <a:rPr sz="1450" spc="-2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0" dirty="0">
                <a:solidFill>
                  <a:srgbClr val="061F32"/>
                </a:solidFill>
                <a:latin typeface="MMEHFP+DejaVu Serif"/>
                <a:cs typeface="MMEHFP+DejaVu Serif"/>
              </a:rPr>
              <a:t>other</a:t>
            </a:r>
            <a:r>
              <a:rPr sz="1450" spc="-3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6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2" dirty="0">
                <a:solidFill>
                  <a:srgbClr val="061F32"/>
                </a:solidFill>
                <a:latin typeface="MMEHFP+DejaVu Serif"/>
                <a:cs typeface="MMEHFP+DejaVu Serif"/>
              </a:rPr>
              <a:t>re</a:t>
            </a:r>
            <a:r>
              <a:rPr sz="1450" spc="-5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p</a:t>
            </a:r>
            <a:r>
              <a:rPr sz="1450" spc="-56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44" dirty="0">
                <a:solidFill>
                  <a:srgbClr val="061F32"/>
                </a:solidFill>
                <a:latin typeface="MMEHFP+DejaVu Serif"/>
                <a:cs typeface="MMEHFP+DejaVu Serif"/>
              </a:rPr>
              <a:t>orts</a:t>
            </a:r>
            <a:r>
              <a:rPr sz="1450" spc="6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look</a:t>
            </a:r>
            <a:r>
              <a:rPr sz="1450" spc="-2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4" dirty="0">
                <a:solidFill>
                  <a:srgbClr val="061F32"/>
                </a:solidFill>
                <a:latin typeface="MMEHFP+DejaVu Serif"/>
                <a:cs typeface="MMEHFP+DejaVu Serif"/>
              </a:rPr>
              <a:t>like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397413"/>
            <a:ext cx="10872047" cy="73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2"/>
              </a:lnSpc>
              <a:spcBef>
                <a:spcPts val="0"/>
              </a:spcBef>
              <a:spcAft>
                <a:spcPts val="0"/>
              </a:spcAft>
            </a:pPr>
            <a:r>
              <a:rPr sz="2350" spc="-153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350" spc="-3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08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350" spc="-15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13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</a:t>
            </a:r>
            <a:r>
              <a:rPr sz="2350" spc="-78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350" spc="-19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42" dirty="0">
                <a:solidFill>
                  <a:srgbClr val="000000"/>
                </a:solidFill>
                <a:latin typeface="DCHGVD+DejaVu Serif"/>
                <a:cs typeface="DCHGVD+DejaVu Serif"/>
              </a:rPr>
              <a:t>template</a:t>
            </a:r>
            <a:r>
              <a:rPr sz="2350" spc="-12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78" dirty="0">
                <a:solidFill>
                  <a:srgbClr val="000000"/>
                </a:solidFill>
                <a:latin typeface="DCHGVD+DejaVu Serif"/>
                <a:cs typeface="DCHGVD+DejaVu Serif"/>
              </a:rPr>
              <a:t>is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 a</a:t>
            </a:r>
            <a:r>
              <a:rPr sz="2350" spc="-20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350" spc="-67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08" dirty="0">
                <a:solidFill>
                  <a:srgbClr val="000000"/>
                </a:solidFill>
                <a:latin typeface="DCHGVD+DejaVu Serif"/>
                <a:cs typeface="DCHGVD+DejaVu Serif"/>
              </a:rPr>
              <a:t>upporting</a:t>
            </a:r>
            <a:r>
              <a:rPr sz="2350" spc="-11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97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  <a:r>
              <a:rPr sz="2350" spc="-73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32" dirty="0">
                <a:solidFill>
                  <a:srgbClr val="000000"/>
                </a:solidFill>
                <a:latin typeface="DCHGVD+DejaVu Serif"/>
                <a:cs typeface="DCHGVD+DejaVu Serif"/>
              </a:rPr>
              <a:t>ol</a:t>
            </a:r>
            <a:r>
              <a:rPr sz="2350" spc="-19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37" dirty="0">
                <a:solidFill>
                  <a:srgbClr val="000000"/>
                </a:solidFill>
                <a:latin typeface="DCHGVD+DejaVu Serif"/>
                <a:cs typeface="DCHGVD+DejaVu Serif"/>
              </a:rPr>
              <a:t>for</a:t>
            </a:r>
            <a:r>
              <a:rPr sz="2350" spc="-25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58" dirty="0">
                <a:solidFill>
                  <a:srgbClr val="000000"/>
                </a:solidFill>
                <a:latin typeface="DCHGVD+DejaVu Serif"/>
                <a:cs typeface="DCHGVD+DejaVu Serif"/>
              </a:rPr>
              <a:t>you</a:t>
            </a:r>
            <a:r>
              <a:rPr sz="2350" spc="-1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22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  <a:r>
              <a:rPr sz="2350" spc="-1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32" dirty="0">
                <a:solidFill>
                  <a:srgbClr val="000000"/>
                </a:solidFill>
                <a:latin typeface="DCHGVD+DejaVu Serif"/>
                <a:cs typeface="DCHGVD+DejaVu Serif"/>
              </a:rPr>
              <a:t>use</a:t>
            </a:r>
            <a:r>
              <a:rPr sz="2350" spc="-15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27" dirty="0">
                <a:solidFill>
                  <a:srgbClr val="000000"/>
                </a:solidFill>
                <a:latin typeface="DCHGVD+DejaVu Serif"/>
                <a:cs typeface="DCHGVD+DejaVu Serif"/>
              </a:rPr>
              <a:t>as</a:t>
            </a:r>
            <a:r>
              <a:rPr sz="2350" spc="4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p</a:t>
            </a:r>
            <a:r>
              <a:rPr sz="2350" spc="-82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14" dirty="0">
                <a:solidFill>
                  <a:srgbClr val="000000"/>
                </a:solidFill>
                <a:latin typeface="DCHGVD+DejaVu Serif"/>
                <a:cs typeface="DCHGVD+DejaVu Serif"/>
              </a:rPr>
              <a:t>art</a:t>
            </a:r>
            <a:r>
              <a:rPr sz="2350" spc="-16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66" dirty="0">
                <a:solidFill>
                  <a:srgbClr val="000000"/>
                </a:solidFill>
                <a:latin typeface="DCHGVD+DejaVu Serif"/>
                <a:cs typeface="DCHGVD+DejaVu Serif"/>
              </a:rPr>
              <a:t>of</a:t>
            </a:r>
            <a:r>
              <a:rPr sz="2350" spc="-1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27" dirty="0">
                <a:solidFill>
                  <a:srgbClr val="000000"/>
                </a:solidFill>
                <a:latin typeface="DCHGVD+DejaVu Serif"/>
                <a:cs typeface="DCHGVD+DejaVu Serif"/>
              </a:rPr>
              <a:t>yo</a:t>
            </a:r>
            <a:r>
              <a:rPr sz="2350" spc="-73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81" dirty="0">
                <a:solidFill>
                  <a:srgbClr val="000000"/>
                </a:solidFill>
                <a:latin typeface="DCHGVD+DejaVu Serif"/>
                <a:cs typeface="DCHGVD+DejaVu Serif"/>
              </a:rPr>
              <a:t>ur</a:t>
            </a:r>
          </a:p>
          <a:p>
            <a:pPr marL="0" marR="0">
              <a:lnSpc>
                <a:spcPts val="2709"/>
              </a:lnSpc>
              <a:spcBef>
                <a:spcPts val="71"/>
              </a:spcBef>
              <a:spcAft>
                <a:spcPts val="0"/>
              </a:spcAft>
            </a:pPr>
            <a:r>
              <a:rPr sz="2350" spc="-98" dirty="0">
                <a:solidFill>
                  <a:srgbClr val="000000"/>
                </a:solidFill>
                <a:latin typeface="DCHGVD+DejaVu Serif"/>
                <a:cs typeface="DCHGVD+DejaVu Serif"/>
              </a:rPr>
              <a:t>broader</a:t>
            </a:r>
            <a:r>
              <a:rPr sz="2350" spc="-19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486" dirty="0">
                <a:solidFill>
                  <a:srgbClr val="000000"/>
                </a:solidFill>
                <a:latin typeface="DCHGVD+DejaVu Serif"/>
                <a:cs typeface="DCHGVD+DejaVu Serif"/>
              </a:rPr>
              <a:t>M&amp;A</a:t>
            </a:r>
            <a:r>
              <a:rPr sz="2350" spc="29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87" dirty="0">
                <a:solidFill>
                  <a:srgbClr val="000000"/>
                </a:solidFill>
                <a:latin typeface="DCHGVD+DejaVu Serif"/>
                <a:cs typeface="DCHGVD+DejaVu Serif"/>
              </a:rPr>
              <a:t>proces</a:t>
            </a:r>
            <a:r>
              <a:rPr sz="2350" spc="-67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752" y="1747555"/>
            <a:ext cx="838517" cy="24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Phas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400" spc="-1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7246" y="1747555"/>
            <a:ext cx="838518" cy="24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Phas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400" spc="-1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24501" y="1747555"/>
            <a:ext cx="838518" cy="24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Phas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400" spc="-1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99325" y="1747555"/>
            <a:ext cx="838517" cy="248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Phas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400" spc="-1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20555" y="1747555"/>
            <a:ext cx="1778264" cy="729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33" dirty="0">
                <a:solidFill>
                  <a:srgbClr val="061F32"/>
                </a:solidFill>
                <a:latin typeface="DCHGVD+DejaVu Serif"/>
                <a:cs typeface="DCHGVD+DejaVu Serif"/>
              </a:rPr>
              <a:t>Phas</a:t>
            </a:r>
            <a:r>
              <a:rPr sz="1400" spc="-34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400" spc="-1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DCHGVD+DejaVu Serif"/>
                <a:cs typeface="DCHGVD+DejaVu Serif"/>
              </a:rPr>
              <a:t>5</a:t>
            </a:r>
          </a:p>
          <a:p>
            <a:pPr marL="561339" marR="0">
              <a:lnSpc>
                <a:spcPts val="1661"/>
              </a:lnSpc>
              <a:spcBef>
                <a:spcPts val="2072"/>
              </a:spcBef>
              <a:spcAft>
                <a:spcPts val="0"/>
              </a:spcAft>
            </a:pP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P</a:t>
            </a:r>
            <a:r>
              <a:rPr sz="1450" spc="-460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23" dirty="0">
                <a:solidFill>
                  <a:srgbClr val="FFFFFF"/>
                </a:solidFill>
                <a:latin typeface="DCHGVD+DejaVu Serif"/>
                <a:cs typeface="DCHGVD+DejaVu Serif"/>
              </a:rPr>
              <a:t>os</a:t>
            </a:r>
            <a:r>
              <a:rPr sz="1450" spc="-453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80" dirty="0">
                <a:solidFill>
                  <a:srgbClr val="FFFFFF"/>
                </a:solidFill>
                <a:latin typeface="DCHGVD+DejaVu Serif"/>
                <a:cs typeface="DCHGVD+DejaVu Serif"/>
              </a:rPr>
              <a:t>t-merger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33055" y="2227829"/>
            <a:ext cx="1244227" cy="46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07" dirty="0">
                <a:solidFill>
                  <a:srgbClr val="FFFFFF"/>
                </a:solidFill>
                <a:latin typeface="DCHGVD+DejaVu Serif"/>
                <a:cs typeface="DCHGVD+DejaVu Serif"/>
              </a:rPr>
              <a:t>Trans</a:t>
            </a:r>
            <a:r>
              <a:rPr sz="1450" spc="-381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62" dirty="0">
                <a:solidFill>
                  <a:srgbClr val="FFFFFF"/>
                </a:solidFill>
                <a:latin typeface="DCHGVD+DejaVu Serif"/>
                <a:cs typeface="DCHGVD+DejaVu Serif"/>
              </a:rPr>
              <a:t>action</a:t>
            </a:r>
          </a:p>
          <a:p>
            <a:pPr marL="73659" marR="0">
              <a:lnSpc>
                <a:spcPts val="1661"/>
              </a:lnSpc>
              <a:spcBef>
                <a:spcPts val="16"/>
              </a:spcBef>
              <a:spcAft>
                <a:spcPts val="0"/>
              </a:spcAft>
            </a:pPr>
            <a:r>
              <a:rPr sz="1450" spc="-65" dirty="0">
                <a:solidFill>
                  <a:srgbClr val="FFFFFF"/>
                </a:solidFill>
                <a:latin typeface="DCHGVD+DejaVu Serif"/>
                <a:cs typeface="DCHGVD+DejaVu Serif"/>
              </a:rPr>
              <a:t>Exec</a:t>
            </a:r>
            <a:r>
              <a:rPr sz="1450" spc="-448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83" dirty="0">
                <a:solidFill>
                  <a:srgbClr val="FFFFFF"/>
                </a:solidFill>
                <a:latin typeface="DCHGVD+DejaVu Serif"/>
                <a:cs typeface="DCHGVD+DejaVu Serif"/>
              </a:rPr>
              <a:t>utio</a:t>
            </a:r>
            <a:r>
              <a:rPr sz="1450" spc="-436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7767" y="2334890"/>
            <a:ext cx="1420739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301" dirty="0">
                <a:solidFill>
                  <a:srgbClr val="FFFFFF"/>
                </a:solidFill>
                <a:latin typeface="DCHGVD+DejaVu Serif"/>
                <a:cs typeface="DCHGVD+DejaVu Serif"/>
              </a:rPr>
              <a:t>M&amp;A</a:t>
            </a:r>
            <a:r>
              <a:rPr sz="1450" spc="143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101" dirty="0">
                <a:solidFill>
                  <a:srgbClr val="FFFFFF"/>
                </a:solidFill>
                <a:latin typeface="DCHGVD+DejaVu Serif"/>
                <a:cs typeface="DCHGVD+DejaVu Serif"/>
              </a:rPr>
              <a:t>Strategy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48330" y="2334890"/>
            <a:ext cx="1998255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5" dirty="0">
                <a:solidFill>
                  <a:srgbClr val="FFFFFF"/>
                </a:solidFill>
                <a:latin typeface="DCHGVD+DejaVu Serif"/>
                <a:cs typeface="DCHGVD+DejaVu Serif"/>
              </a:rPr>
              <a:t>Target</a:t>
            </a:r>
            <a:r>
              <a:rPr sz="1450" spc="-21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93" dirty="0">
                <a:solidFill>
                  <a:srgbClr val="FFFFFF"/>
                </a:solidFill>
                <a:latin typeface="DCHGVD+DejaVu Serif"/>
                <a:cs typeface="DCHGVD+DejaVu Serif"/>
              </a:rPr>
              <a:t>Identific</a:t>
            </a:r>
            <a:r>
              <a:rPr sz="1450" spc="-446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83" dirty="0">
                <a:solidFill>
                  <a:srgbClr val="FFFFFF"/>
                </a:solidFill>
                <a:latin typeface="DCHGVD+DejaVu Serif"/>
                <a:cs typeface="DCHGVD+DejaVu Serif"/>
              </a:rPr>
              <a:t>atio</a:t>
            </a:r>
            <a:r>
              <a:rPr sz="1450" spc="-433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22544" y="2334890"/>
            <a:ext cx="1390022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73" dirty="0">
                <a:solidFill>
                  <a:srgbClr val="FFFFFF"/>
                </a:solidFill>
                <a:latin typeface="DCHGVD+DejaVu Serif"/>
                <a:cs typeface="DCHGVD+DejaVu Serif"/>
              </a:rPr>
              <a:t>Due</a:t>
            </a:r>
            <a:r>
              <a:rPr sz="1450" spc="-191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67" dirty="0">
                <a:solidFill>
                  <a:srgbClr val="FFFFFF"/>
                </a:solidFill>
                <a:latin typeface="DCHGVD+DejaVu Serif"/>
                <a:cs typeface="DCHGVD+DejaVu Serif"/>
              </a:rPr>
              <a:t>Diligence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47935" y="2447285"/>
            <a:ext cx="1188458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99" dirty="0">
                <a:solidFill>
                  <a:srgbClr val="FFFFFF"/>
                </a:solidFill>
                <a:latin typeface="DCHGVD+DejaVu Serif"/>
                <a:cs typeface="DCHGVD+DejaVu Serif"/>
              </a:rPr>
              <a:t>In</a:t>
            </a:r>
            <a:r>
              <a:rPr sz="1450" spc="-496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97" dirty="0">
                <a:solidFill>
                  <a:srgbClr val="FFFFFF"/>
                </a:solidFill>
                <a:latin typeface="DCHGVD+DejaVu Serif"/>
                <a:cs typeface="DCHGVD+DejaVu Serif"/>
              </a:rPr>
              <a:t>tegratio</a:t>
            </a:r>
            <a:r>
              <a:rPr sz="1450" spc="-436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4512" y="2927493"/>
            <a:ext cx="1476151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1.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65" dirty="0">
                <a:solidFill>
                  <a:srgbClr val="061F32"/>
                </a:solidFill>
                <a:latin typeface="MMEHFP+DejaVu Serif"/>
                <a:cs typeface="MMEHFP+DejaVu Serif"/>
              </a:rPr>
              <a:t>M&amp;A</a:t>
            </a:r>
            <a:r>
              <a:rPr sz="1200" spc="-19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8" dirty="0">
                <a:solidFill>
                  <a:srgbClr val="061F32"/>
                </a:solidFill>
                <a:latin typeface="MMEHFP+DejaVu Serif"/>
                <a:cs typeface="MMEHFP+DejaVu Serif"/>
              </a:rPr>
              <a:t>objectives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65679" y="2927493"/>
            <a:ext cx="1838027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1.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  <a:r>
              <a:rPr sz="1200" spc="-1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identification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6655" y="2927493"/>
            <a:ext cx="2195066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1.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200" spc="3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200" spc="-1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project</a:t>
            </a:r>
            <a:r>
              <a:rPr sz="1200" spc="-1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plan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07885" y="2927493"/>
            <a:ext cx="1517749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1.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S</a:t>
            </a:r>
            <a:r>
              <a:rPr sz="1200" spc="-3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19" dirty="0">
                <a:solidFill>
                  <a:srgbClr val="061F32"/>
                </a:solidFill>
                <a:latin typeface="MMEHFP+DejaVu Serif"/>
                <a:cs typeface="MMEHFP+DejaVu Serif"/>
              </a:rPr>
              <a:t>tructure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0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54" dirty="0">
                <a:solidFill>
                  <a:srgbClr val="061F32"/>
                </a:solidFill>
                <a:latin typeface="MMEHFP+DejaVu Serif"/>
                <a:cs typeface="MMEHFP+DejaVu Serif"/>
              </a:rPr>
              <a:t>deal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429115" y="2927493"/>
            <a:ext cx="2176016" cy="39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1.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9" dirty="0">
                <a:solidFill>
                  <a:srgbClr val="061F32"/>
                </a:solidFill>
                <a:latin typeface="MMEHFP+DejaVu Serif"/>
                <a:cs typeface="MMEHFP+DejaVu Serif"/>
              </a:rPr>
              <a:t>Post-merger</a:t>
            </a:r>
            <a:r>
              <a:rPr sz="1200" spc="-20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strategy</a:t>
            </a:r>
            <a:r>
              <a:rPr sz="1200" spc="-15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170179" marR="0">
              <a:lnSpc>
                <a:spcPts val="1399"/>
              </a:lnSpc>
              <a:spcBef>
                <a:spcPts val="25"/>
              </a:spcBef>
              <a:spcAft>
                <a:spcPts val="0"/>
              </a:spcAft>
            </a:pPr>
            <a:r>
              <a:rPr sz="1200" spc="-76" dirty="0">
                <a:solidFill>
                  <a:srgbClr val="061F32"/>
                </a:solidFill>
                <a:latin typeface="MMEHFP+DejaVu Serif"/>
                <a:cs typeface="MMEHFP+DejaVu Serif"/>
              </a:rPr>
              <a:t>high-level</a:t>
            </a:r>
            <a:r>
              <a:rPr sz="120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plan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4512" y="3203678"/>
            <a:ext cx="2146526" cy="7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2.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O</a:t>
            </a:r>
            <a:r>
              <a:rPr sz="1200" spc="-3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rganiz</a:t>
            </a:r>
            <a:r>
              <a:rPr sz="1200" spc="-41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7" dirty="0">
                <a:solidFill>
                  <a:srgbClr val="061F32"/>
                </a:solidFill>
                <a:latin typeface="MMEHFP+DejaVu Serif"/>
                <a:cs typeface="MMEHFP+DejaVu Serif"/>
              </a:rPr>
              <a:t>ing</a:t>
            </a:r>
            <a:r>
              <a:rPr sz="1200" spc="-1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5" dirty="0">
                <a:solidFill>
                  <a:srgbClr val="061F32"/>
                </a:solidFill>
                <a:latin typeface="MMEHFP+DejaVu Serif"/>
                <a:cs typeface="MMEHFP+DejaVu Serif"/>
              </a:rPr>
              <a:t>for</a:t>
            </a:r>
            <a:r>
              <a:rPr sz="1200" spc="-20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65" dirty="0">
                <a:solidFill>
                  <a:srgbClr val="061F32"/>
                </a:solidFill>
                <a:latin typeface="MMEHFP+DejaVu Serif"/>
                <a:cs typeface="MMEHFP+DejaVu Serif"/>
              </a:rPr>
              <a:t>M&amp;A</a:t>
            </a:r>
          </a:p>
          <a:p>
            <a:pPr marL="0" marR="0">
              <a:lnSpc>
                <a:spcPts val="1399"/>
              </a:lnSpc>
              <a:spcBef>
                <a:spcPts val="853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3.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G</a:t>
            </a:r>
            <a:r>
              <a:rPr sz="1200" spc="-36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2" dirty="0">
                <a:solidFill>
                  <a:srgbClr val="061F32"/>
                </a:solidFill>
                <a:latin typeface="MMEHFP+DejaVu Serif"/>
                <a:cs typeface="MMEHFP+DejaVu Serif"/>
              </a:rPr>
              <a:t>uiding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3" dirty="0">
                <a:solidFill>
                  <a:srgbClr val="061F32"/>
                </a:solidFill>
                <a:latin typeface="MMEHFP+DejaVu Serif"/>
                <a:cs typeface="MMEHFP+DejaVu Serif"/>
              </a:rPr>
              <a:t>principles</a:t>
            </a:r>
          </a:p>
          <a:p>
            <a:pPr marL="0" marR="0">
              <a:lnSpc>
                <a:spcPts val="1399"/>
              </a:lnSpc>
              <a:spcBef>
                <a:spcPts val="803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4.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0" dirty="0">
                <a:solidFill>
                  <a:srgbClr val="061F32"/>
                </a:solidFill>
                <a:latin typeface="MMEHFP+DejaVu Serif"/>
                <a:cs typeface="MMEHFP+DejaVu Serif"/>
              </a:rPr>
              <a:t>screening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7" dirty="0">
                <a:solidFill>
                  <a:srgbClr val="061F32"/>
                </a:solidFill>
                <a:latin typeface="MMEHFP+DejaVu Serif"/>
                <a:cs typeface="MMEHFP+DejaVu Serif"/>
              </a:rPr>
              <a:t>criteria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65679" y="3203678"/>
            <a:ext cx="1844093" cy="406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2.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6" dirty="0">
                <a:solidFill>
                  <a:srgbClr val="061F32"/>
                </a:solidFill>
                <a:latin typeface="MMEHFP+DejaVu Serif"/>
                <a:cs typeface="MMEHFP+DejaVu Serif"/>
              </a:rPr>
              <a:t>Data</a:t>
            </a:r>
            <a:r>
              <a:rPr sz="1200" spc="-2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9" dirty="0">
                <a:solidFill>
                  <a:srgbClr val="061F32"/>
                </a:solidFill>
                <a:latin typeface="MMEHFP+DejaVu Serif"/>
                <a:cs typeface="MMEHFP+DejaVu Serif"/>
              </a:rPr>
              <a:t>collection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170306" marR="0">
              <a:lnSpc>
                <a:spcPts val="1396"/>
              </a:lnSpc>
              <a:spcBef>
                <a:spcPts val="105"/>
              </a:spcBef>
              <a:spcAft>
                <a:spcPts val="0"/>
              </a:spcAft>
            </a:pPr>
            <a:r>
              <a:rPr sz="1200" spc="-76" dirty="0">
                <a:solidFill>
                  <a:srgbClr val="061F32"/>
                </a:solidFill>
                <a:latin typeface="MMEHFP+DejaVu Serif"/>
                <a:cs typeface="MMEHFP+DejaVu Serif"/>
              </a:rPr>
              <a:t>high-level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4" dirty="0">
                <a:solidFill>
                  <a:srgbClr val="061F32"/>
                </a:solidFill>
                <a:latin typeface="MMEHFP+DejaVu Serif"/>
                <a:cs typeface="MMEHFP+DejaVu Serif"/>
              </a:rPr>
              <a:t>assessment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86655" y="3203678"/>
            <a:ext cx="2146004" cy="406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2.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200" spc="3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200" spc="-1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0" dirty="0">
                <a:solidFill>
                  <a:srgbClr val="061F32"/>
                </a:solidFill>
                <a:latin typeface="MMEHFP+DejaVu Serif"/>
                <a:cs typeface="MMEHFP+DejaVu Serif"/>
              </a:rPr>
              <a:t>hypothesis</a:t>
            </a:r>
          </a:p>
          <a:p>
            <a:pPr marL="170560" marR="0">
              <a:lnSpc>
                <a:spcPts val="1396"/>
              </a:lnSpc>
              <a:spcBef>
                <a:spcPts val="105"/>
              </a:spcBef>
              <a:spcAft>
                <a:spcPts val="0"/>
              </a:spcAft>
            </a:pPr>
            <a:r>
              <a:rPr sz="1200" spc="-98" dirty="0">
                <a:solidFill>
                  <a:srgbClr val="061F32"/>
                </a:solidFill>
                <a:latin typeface="MMEHFP+DejaVu Serif"/>
                <a:cs typeface="MMEHFP+DejaVu Serif"/>
              </a:rPr>
              <a:t>framework</a:t>
            </a:r>
            <a:r>
              <a:rPr sz="1200" spc="-20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approach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207885" y="3203678"/>
            <a:ext cx="1853172" cy="502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2.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2" dirty="0">
                <a:solidFill>
                  <a:srgbClr val="061F32"/>
                </a:solidFill>
                <a:latin typeface="MMEHFP+DejaVu Serif"/>
                <a:cs typeface="MMEHFP+DejaVu Serif"/>
              </a:rPr>
              <a:t>Negotiation</a:t>
            </a:r>
            <a:r>
              <a:rPr sz="1200" spc="-1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strategy</a:t>
            </a:r>
          </a:p>
          <a:p>
            <a:pPr marL="0" marR="0">
              <a:lnSpc>
                <a:spcPts val="1399"/>
              </a:lnSpc>
              <a:spcBef>
                <a:spcPts val="853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3.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S</a:t>
            </a:r>
            <a:r>
              <a:rPr sz="1200" spc="-3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1" dirty="0">
                <a:solidFill>
                  <a:srgbClr val="061F32"/>
                </a:solidFill>
                <a:latin typeface="MMEHFP+DejaVu Serif"/>
                <a:cs typeface="MMEHFP+DejaVu Serif"/>
              </a:rPr>
              <a:t>igning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9" dirty="0">
                <a:solidFill>
                  <a:srgbClr val="061F32"/>
                </a:solidFill>
                <a:latin typeface="MMEHFP+DejaVu Serif"/>
                <a:cs typeface="MMEHFP+DejaVu Serif"/>
              </a:rPr>
              <a:t>clos</a:t>
            </a:r>
            <a:r>
              <a:rPr sz="1200" spc="-3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ing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429115" y="3394854"/>
            <a:ext cx="1438870" cy="4921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2.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Day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1</a:t>
            </a:r>
            <a:r>
              <a:rPr sz="1200" spc="-17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readiness</a:t>
            </a:r>
          </a:p>
          <a:p>
            <a:pPr marL="0" marR="0">
              <a:lnSpc>
                <a:spcPts val="1399"/>
              </a:lnSpc>
              <a:spcBef>
                <a:spcPts val="778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3.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3" dirty="0">
                <a:solidFill>
                  <a:srgbClr val="061F32"/>
                </a:solidFill>
                <a:latin typeface="MMEHFP+DejaVu Serif"/>
                <a:cs typeface="MMEHFP+DejaVu Serif"/>
              </a:rPr>
              <a:t>100-day</a:t>
            </a:r>
            <a:r>
              <a:rPr sz="1200" spc="-1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plan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765679" y="3671165"/>
            <a:ext cx="1698963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3.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8" dirty="0">
                <a:solidFill>
                  <a:srgbClr val="061F32"/>
                </a:solidFill>
                <a:latin typeface="MMEHFP+DejaVu Serif"/>
                <a:cs typeface="MMEHFP+DejaVu Serif"/>
              </a:rPr>
              <a:t>shortlisting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986655" y="3671165"/>
            <a:ext cx="1998656" cy="406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3.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C</a:t>
            </a:r>
            <a:r>
              <a:rPr sz="1200" spc="-40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omme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3" dirty="0">
                <a:solidFill>
                  <a:srgbClr val="061F32"/>
                </a:solidFill>
                <a:latin typeface="MMEHFP+DejaVu Serif"/>
                <a:cs typeface="MMEHFP+DejaVu Serif"/>
              </a:rPr>
              <a:t>rcial,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financial,</a:t>
            </a:r>
          </a:p>
          <a:p>
            <a:pPr marL="170560" marR="0">
              <a:lnSpc>
                <a:spcPts val="1396"/>
              </a:lnSpc>
              <a:spcBef>
                <a:spcPts val="104"/>
              </a:spcBef>
              <a:spcAft>
                <a:spcPts val="0"/>
              </a:spcAft>
            </a:pPr>
            <a:r>
              <a:rPr sz="1200" spc="-91" dirty="0">
                <a:solidFill>
                  <a:srgbClr val="061F32"/>
                </a:solidFill>
                <a:latin typeface="MMEHFP+DejaVu Serif"/>
                <a:cs typeface="MMEHFP+DejaVu Serif"/>
              </a:rPr>
              <a:t>operations</a:t>
            </a:r>
            <a:r>
              <a:rPr sz="1200" spc="-39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,</a:t>
            </a: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IT,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765679" y="3957169"/>
            <a:ext cx="2070093" cy="406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4.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1" dirty="0">
                <a:solidFill>
                  <a:srgbClr val="061F32"/>
                </a:solidFill>
                <a:latin typeface="MMEHFP+DejaVu Serif"/>
                <a:cs typeface="MMEHFP+DejaVu Serif"/>
              </a:rPr>
              <a:t>Indicative</a:t>
            </a:r>
            <a:r>
              <a:rPr sz="1200" spc="-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valuation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170306" marR="0">
              <a:lnSpc>
                <a:spcPts val="1399"/>
              </a:lnSpc>
              <a:spcBef>
                <a:spcPts val="102"/>
              </a:spcBef>
              <a:spcAft>
                <a:spcPts val="0"/>
              </a:spcAft>
            </a:pPr>
            <a:r>
              <a:rPr sz="1200" spc="-83" dirty="0">
                <a:solidFill>
                  <a:srgbClr val="061F32"/>
                </a:solidFill>
                <a:latin typeface="MMEHFP+DejaVu Serif"/>
                <a:cs typeface="MMEHFP+DejaVu Serif"/>
              </a:rPr>
              <a:t>financial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analysis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9429115" y="3957169"/>
            <a:ext cx="2054433" cy="406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4.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Synergy</a:t>
            </a:r>
            <a:r>
              <a:rPr sz="1200" spc="-1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3" dirty="0">
                <a:solidFill>
                  <a:srgbClr val="061F32"/>
                </a:solidFill>
                <a:latin typeface="MMEHFP+DejaVu Serif"/>
                <a:cs typeface="MMEHFP+DejaVu Serif"/>
              </a:rPr>
              <a:t>realization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170179" marR="0">
              <a:lnSpc>
                <a:spcPts val="1399"/>
              </a:lnSpc>
              <a:spcBef>
                <a:spcPts val="102"/>
              </a:spcBef>
              <a:spcAft>
                <a:spcPts val="0"/>
              </a:spcAft>
            </a:pPr>
            <a:r>
              <a:rPr sz="1200" spc="-80" dirty="0">
                <a:solidFill>
                  <a:srgbClr val="061F32"/>
                </a:solidFill>
                <a:latin typeface="MMEHFP+DejaVu Serif"/>
                <a:cs typeface="MMEHFP+DejaVu Serif"/>
              </a:rPr>
              <a:t>detailed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6" dirty="0">
                <a:solidFill>
                  <a:srgbClr val="061F32"/>
                </a:solidFill>
                <a:latin typeface="MMEHFP+DejaVu Serif"/>
                <a:cs typeface="MMEHFP+DejaVu Serif"/>
              </a:rPr>
              <a:t>integration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9" dirty="0">
                <a:solidFill>
                  <a:srgbClr val="061F32"/>
                </a:solidFill>
                <a:latin typeface="MMEHFP+DejaVu Serif"/>
                <a:cs typeface="MMEHFP+DejaVu Serif"/>
              </a:rPr>
              <a:t>plans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157216" y="4042894"/>
            <a:ext cx="1873305" cy="578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73" dirty="0">
                <a:solidFill>
                  <a:srgbClr val="061F32"/>
                </a:solidFill>
                <a:latin typeface="MMEHFP+DejaVu Serif"/>
                <a:cs typeface="MMEHFP+DejaVu Serif"/>
              </a:rPr>
              <a:t>manage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1" dirty="0">
                <a:solidFill>
                  <a:srgbClr val="061F32"/>
                </a:solidFill>
                <a:latin typeface="MMEHFP+DejaVu Serif"/>
                <a:cs typeface="MMEHFP+DejaVu Serif"/>
              </a:rPr>
              <a:t>me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nt,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6" dirty="0">
                <a:solidFill>
                  <a:srgbClr val="061F32"/>
                </a:solidFill>
                <a:latin typeface="MMEHFP+DejaVu Serif"/>
                <a:cs typeface="MMEHFP+DejaVu Serif"/>
              </a:rPr>
              <a:t>legal</a:t>
            </a:r>
            <a:r>
              <a:rPr sz="120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0" marR="0">
              <a:lnSpc>
                <a:spcPts val="1399"/>
              </a:lnSpc>
              <a:spcBef>
                <a:spcPts val="28"/>
              </a:spcBef>
              <a:spcAft>
                <a:spcPts val="0"/>
              </a:spcAft>
            </a:pPr>
            <a:r>
              <a:rPr sz="1200" spc="-90" dirty="0">
                <a:solidFill>
                  <a:srgbClr val="061F32"/>
                </a:solidFill>
                <a:latin typeface="MMEHFP+DejaVu Serif"/>
                <a:cs typeface="MMEHFP+DejaVu Serif"/>
              </a:rPr>
              <a:t>environmental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</a:p>
          <a:p>
            <a:pPr marL="0" marR="0">
              <a:lnSpc>
                <a:spcPts val="1399"/>
              </a:lnSpc>
              <a:spcBef>
                <a:spcPts val="77"/>
              </a:spcBef>
              <a:spcAft>
                <a:spcPts val="0"/>
              </a:spcAft>
            </a:pP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765679" y="4424529"/>
            <a:ext cx="1999178" cy="40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5.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approval</a:t>
            </a:r>
            <a:r>
              <a:rPr sz="120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0" dirty="0">
                <a:solidFill>
                  <a:srgbClr val="061F32"/>
                </a:solidFill>
                <a:latin typeface="MMEHFP+DejaVu Serif"/>
                <a:cs typeface="MMEHFP+DejaVu Serif"/>
              </a:rPr>
              <a:t>for</a:t>
            </a:r>
            <a:r>
              <a:rPr sz="1200" spc="-20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</a:p>
          <a:p>
            <a:pPr marL="170306" marR="0">
              <a:lnSpc>
                <a:spcPts val="1399"/>
              </a:lnSpc>
              <a:spcBef>
                <a:spcPts val="103"/>
              </a:spcBef>
              <a:spcAft>
                <a:spcPts val="0"/>
              </a:spcAft>
            </a:pP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200" spc="-2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3" dirty="0">
                <a:solidFill>
                  <a:srgbClr val="061F32"/>
                </a:solidFill>
                <a:latin typeface="MMEHFP+DejaVu Serif"/>
                <a:cs typeface="MMEHFP+DejaVu Serif"/>
              </a:rPr>
              <a:t>phase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429115" y="4424529"/>
            <a:ext cx="1813873" cy="40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5.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7" dirty="0">
                <a:solidFill>
                  <a:srgbClr val="061F32"/>
                </a:solidFill>
                <a:latin typeface="MMEHFP+DejaVu Serif"/>
                <a:cs typeface="MMEHFP+DejaVu Serif"/>
              </a:rPr>
              <a:t>Implementation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170179" marR="0">
              <a:lnSpc>
                <a:spcPts val="1399"/>
              </a:lnSpc>
              <a:spcBef>
                <a:spcPts val="103"/>
              </a:spcBef>
              <a:spcAft>
                <a:spcPts val="0"/>
              </a:spcAft>
            </a:pPr>
            <a:r>
              <a:rPr sz="1200" spc="-81" dirty="0">
                <a:solidFill>
                  <a:srgbClr val="061F32"/>
                </a:solidFill>
                <a:latin typeface="MMEHFP+DejaVu Serif"/>
                <a:cs typeface="MMEHFP+DejaVu Serif"/>
              </a:rPr>
              <a:t>mo</a:t>
            </a:r>
            <a:r>
              <a:rPr sz="1200" spc="-43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2" dirty="0">
                <a:solidFill>
                  <a:srgbClr val="061F32"/>
                </a:solidFill>
                <a:latin typeface="MMEHFP+DejaVu Serif"/>
                <a:cs typeface="MMEHFP+DejaVu Serif"/>
              </a:rPr>
              <a:t>nito</a:t>
            </a:r>
            <a:r>
              <a:rPr sz="1200" spc="-43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6" dirty="0">
                <a:solidFill>
                  <a:srgbClr val="061F32"/>
                </a:solidFill>
                <a:latin typeface="MMEHFP+DejaVu Serif"/>
                <a:cs typeface="MMEHFP+DejaVu Serif"/>
              </a:rPr>
              <a:t>ring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986655" y="4691483"/>
            <a:ext cx="1782480" cy="397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4.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Financial</a:t>
            </a:r>
            <a:r>
              <a:rPr sz="120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modelling</a:t>
            </a:r>
          </a:p>
          <a:p>
            <a:pPr marL="170560" marR="0">
              <a:lnSpc>
                <a:spcPts val="1399"/>
              </a:lnSpc>
              <a:spcBef>
                <a:spcPts val="28"/>
              </a:spcBef>
              <a:spcAft>
                <a:spcPts val="0"/>
              </a:spcAft>
            </a:pP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5" dirty="0">
                <a:solidFill>
                  <a:srgbClr val="061F32"/>
                </a:solidFill>
                <a:latin typeface="MMEHFP+DejaVu Serif"/>
                <a:cs typeface="MMEHFP+DejaVu Serif"/>
              </a:rPr>
              <a:t>business</a:t>
            </a:r>
            <a:r>
              <a:rPr sz="1200" spc="-3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3" dirty="0">
                <a:solidFill>
                  <a:srgbClr val="061F32"/>
                </a:solidFill>
                <a:latin typeface="MMEHFP+DejaVu Serif"/>
                <a:cs typeface="MMEHFP+DejaVu Serif"/>
              </a:rPr>
              <a:t>case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65679" y="4891889"/>
            <a:ext cx="2018193" cy="406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6.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Initiation</a:t>
            </a:r>
            <a:r>
              <a:rPr sz="1200" spc="-18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contact</a:t>
            </a:r>
            <a:r>
              <a:rPr sz="120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170306" marR="0">
              <a:lnSpc>
                <a:spcPts val="1399"/>
              </a:lnSpc>
              <a:spcBef>
                <a:spcPts val="102"/>
              </a:spcBef>
              <a:spcAft>
                <a:spcPts val="0"/>
              </a:spcAft>
            </a:pPr>
            <a:r>
              <a:rPr sz="1200" spc="-87" dirty="0">
                <a:solidFill>
                  <a:srgbClr val="061F32"/>
                </a:solidFill>
                <a:latin typeface="MMEHFP+DejaVu Serif"/>
                <a:cs typeface="MMEHFP+DejaVu Serif"/>
              </a:rPr>
              <a:t>letter</a:t>
            </a:r>
            <a:r>
              <a:rPr sz="1200" spc="-20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15" dirty="0">
                <a:solidFill>
                  <a:srgbClr val="061F32"/>
                </a:solidFill>
                <a:latin typeface="MMEHFP+DejaVu Serif"/>
                <a:cs typeface="MMEHFP+DejaVu Serif"/>
              </a:rPr>
              <a:t>intent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986655" y="5158970"/>
            <a:ext cx="1824611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5.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Synergy</a:t>
            </a:r>
            <a:r>
              <a:rPr sz="1200" spc="-1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4" dirty="0">
                <a:solidFill>
                  <a:srgbClr val="061F32"/>
                </a:solidFill>
                <a:latin typeface="MMEHFP+DejaVu Serif"/>
                <a:cs typeface="MMEHFP+DejaVu Serif"/>
              </a:rPr>
              <a:t>assessment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986655" y="5445522"/>
            <a:ext cx="1873597" cy="396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6.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S</a:t>
            </a:r>
            <a:r>
              <a:rPr sz="1200" spc="-3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11" dirty="0">
                <a:solidFill>
                  <a:srgbClr val="061F32"/>
                </a:solidFill>
                <a:latin typeface="MMEHFP+DejaVu Serif"/>
                <a:cs typeface="MMEHFP+DejaVu Serif"/>
              </a:rPr>
              <a:t>ummary</a:t>
            </a:r>
            <a:r>
              <a:rPr sz="1200" spc="2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8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0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  <a:r>
              <a:rPr sz="1200" spc="-39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5" dirty="0">
                <a:solidFill>
                  <a:srgbClr val="061F32"/>
                </a:solidFill>
                <a:latin typeface="MMEHFP+DejaVu Serif"/>
                <a:cs typeface="MMEHFP+DejaVu Serif"/>
              </a:rPr>
              <a:t>trate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gic</a:t>
            </a:r>
          </a:p>
          <a:p>
            <a:pPr marL="170560" marR="0">
              <a:lnSpc>
                <a:spcPts val="1399"/>
              </a:lnSpc>
              <a:spcBef>
                <a:spcPts val="26"/>
              </a:spcBef>
              <a:spcAft>
                <a:spcPts val="0"/>
              </a:spcAft>
            </a:pPr>
            <a:r>
              <a:rPr sz="12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re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comme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nda</a:t>
            </a:r>
            <a:r>
              <a:rPr sz="1200" spc="-42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3" dirty="0">
                <a:solidFill>
                  <a:srgbClr val="061F32"/>
                </a:solidFill>
                <a:latin typeface="MMEHFP+DejaVu Serif"/>
                <a:cs typeface="MMEHFP+DejaVu Serif"/>
              </a:rPr>
              <a:t>tions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986655" y="5912946"/>
            <a:ext cx="1073943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7.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Next</a:t>
            </a:r>
            <a:r>
              <a:rPr sz="1200" spc="-1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51" dirty="0">
                <a:solidFill>
                  <a:srgbClr val="061F32"/>
                </a:solidFill>
                <a:latin typeface="MMEHFP+DejaVu Serif"/>
                <a:cs typeface="MMEHFP+DejaVu Serif"/>
              </a:rPr>
              <a:t>steps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397413"/>
            <a:ext cx="10984423" cy="73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12"/>
              </a:lnSpc>
              <a:spcBef>
                <a:spcPts val="0"/>
              </a:spcBef>
              <a:spcAft>
                <a:spcPts val="0"/>
              </a:spcAft>
            </a:pPr>
            <a:r>
              <a:rPr sz="2350" spc="-153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350" spc="-3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08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350" spc="-15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13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</a:t>
            </a:r>
            <a:r>
              <a:rPr sz="2350" spc="-78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350" spc="-19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42" dirty="0">
                <a:solidFill>
                  <a:srgbClr val="000000"/>
                </a:solidFill>
                <a:latin typeface="DCHGVD+DejaVu Serif"/>
                <a:cs typeface="DCHGVD+DejaVu Serif"/>
              </a:rPr>
              <a:t>template</a:t>
            </a:r>
            <a:r>
              <a:rPr sz="2350" spc="-12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48" dirty="0">
                <a:solidFill>
                  <a:srgbClr val="000000"/>
                </a:solidFill>
                <a:latin typeface="DCHGVD+DejaVu Serif"/>
                <a:cs typeface="DCHGVD+DejaVu Serif"/>
              </a:rPr>
              <a:t>focus</a:t>
            </a:r>
            <a:r>
              <a:rPr sz="2350" spc="-6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58" dirty="0">
                <a:solidFill>
                  <a:srgbClr val="000000"/>
                </a:solidFill>
                <a:latin typeface="DCHGVD+DejaVu Serif"/>
                <a:cs typeface="DCHGVD+DejaVu Serif"/>
              </a:rPr>
              <a:t>es</a:t>
            </a:r>
            <a:r>
              <a:rPr sz="2350" spc="-1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on</a:t>
            </a:r>
            <a:r>
              <a:rPr sz="2350" spc="-24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95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350" spc="-16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c</a:t>
            </a:r>
            <a:r>
              <a:rPr sz="2350" spc="-78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o</a:t>
            </a:r>
            <a:r>
              <a:rPr sz="2350" spc="-73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24" dirty="0">
                <a:solidFill>
                  <a:srgbClr val="000000"/>
                </a:solidFill>
                <a:latin typeface="DCHGVD+DejaVu Serif"/>
                <a:cs typeface="DCHGVD+DejaVu Serif"/>
              </a:rPr>
              <a:t>mmercial</a:t>
            </a:r>
            <a:r>
              <a:rPr sz="2350" spc="-10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104" dirty="0">
                <a:solidFill>
                  <a:srgbClr val="000000"/>
                </a:solidFill>
                <a:latin typeface="DCHGVD+DejaVu Serif"/>
                <a:cs typeface="DCHGVD+DejaVu Serif"/>
              </a:rPr>
              <a:t>part</a:t>
            </a:r>
            <a:r>
              <a:rPr sz="2350" spc="-34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of</a:t>
            </a:r>
            <a:r>
              <a:rPr sz="2350" spc="-19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a</a:t>
            </a:r>
            <a:r>
              <a:rPr sz="2350" spc="-27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85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350" spc="-17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98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diligence</a:t>
            </a:r>
          </a:p>
          <a:p>
            <a:pPr marL="0" marR="0">
              <a:lnSpc>
                <a:spcPts val="2709"/>
              </a:lnSpc>
              <a:spcBef>
                <a:spcPts val="71"/>
              </a:spcBef>
              <a:spcAft>
                <a:spcPts val="0"/>
              </a:spcAft>
            </a:pPr>
            <a:r>
              <a:rPr sz="2350" spc="-87" dirty="0">
                <a:solidFill>
                  <a:srgbClr val="000000"/>
                </a:solidFill>
                <a:latin typeface="DCHGVD+DejaVu Serif"/>
                <a:cs typeface="DCHGVD+DejaVu Serif"/>
              </a:rPr>
              <a:t>proces</a:t>
            </a:r>
            <a:r>
              <a:rPr sz="2350" spc="-67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dirty="0">
                <a:solidFill>
                  <a:srgbClr val="000000"/>
                </a:solidFill>
                <a:latin typeface="DCHGVD+DejaVu Serif"/>
                <a:cs typeface="DCHGVD+DejaVu Serif"/>
              </a:rPr>
              <a:t>s </a:t>
            </a:r>
            <a:r>
              <a:rPr sz="2350" spc="-167" dirty="0">
                <a:solidFill>
                  <a:srgbClr val="000000"/>
                </a:solidFill>
                <a:latin typeface="DCHGVD+DejaVu Serif"/>
                <a:cs typeface="DCHGVD+DejaVu Serif"/>
              </a:rPr>
              <a:t>(a</a:t>
            </a:r>
            <a:r>
              <a:rPr sz="2350" spc="-3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350" spc="-205" dirty="0">
                <a:solidFill>
                  <a:srgbClr val="000000"/>
                </a:solidFill>
                <a:latin typeface="DCHGVD+DejaVu Serif"/>
                <a:cs typeface="DCHGVD+DejaVu Serif"/>
              </a:rPr>
              <a:t>CDD)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5872" y="2151378"/>
            <a:ext cx="241822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65501" y="2151378"/>
            <a:ext cx="243394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65066" y="2151378"/>
            <a:ext cx="247143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C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64631" y="2151378"/>
            <a:ext cx="251677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8260" y="2151378"/>
            <a:ext cx="242789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71000" y="2151378"/>
            <a:ext cx="238315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F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860405" y="2151378"/>
            <a:ext cx="251314" cy="18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4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FFFFFF"/>
                </a:solidFill>
                <a:latin typeface="DCHGVD+DejaVu Serif"/>
                <a:cs typeface="DCHGVD+DejaVu Serif"/>
              </a:rPr>
              <a:t>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2640" y="2620894"/>
            <a:ext cx="1263613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75" dirty="0">
                <a:solidFill>
                  <a:srgbClr val="FFFFFF"/>
                </a:solidFill>
                <a:latin typeface="DCHGVD+DejaVu Serif"/>
                <a:cs typeface="DCHGVD+DejaVu Serif"/>
              </a:rPr>
              <a:t>Comme</a:t>
            </a:r>
            <a:r>
              <a:rPr sz="1450" spc="-492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71" dirty="0">
                <a:solidFill>
                  <a:srgbClr val="FFFFFF"/>
                </a:solidFill>
                <a:latin typeface="DCHGVD+DejaVu Serif"/>
                <a:cs typeface="DCHGVD+DejaVu Serif"/>
              </a:rPr>
              <a:t>rcial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19096" y="2620894"/>
            <a:ext cx="1241925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91" dirty="0">
                <a:solidFill>
                  <a:srgbClr val="FFFFFF"/>
                </a:solidFill>
                <a:latin typeface="DCHGVD+DejaVu Serif"/>
                <a:cs typeface="DCHGVD+DejaVu Serif"/>
              </a:rPr>
              <a:t>Operational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27500" y="2620894"/>
            <a:ext cx="1003359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90" dirty="0">
                <a:solidFill>
                  <a:srgbClr val="FFFFFF"/>
                </a:solidFill>
                <a:latin typeface="DCHGVD+DejaVu Serif"/>
                <a:cs typeface="DCHGVD+DejaVu Serif"/>
              </a:rPr>
              <a:t>Financial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79465" y="2620894"/>
            <a:ext cx="662196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95" dirty="0">
                <a:solidFill>
                  <a:srgbClr val="FFFFFF"/>
                </a:solidFill>
                <a:latin typeface="DCHGVD+DejaVu Serif"/>
                <a:cs typeface="DCHGVD+DejaVu Serif"/>
              </a:rPr>
              <a:t>Legal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43444" y="2620894"/>
            <a:ext cx="1097125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97" dirty="0">
                <a:solidFill>
                  <a:srgbClr val="FFFFFF"/>
                </a:solidFill>
                <a:latin typeface="DCHGVD+DejaVu Serif"/>
                <a:cs typeface="DCHGVD+DejaVu Serif"/>
              </a:rPr>
              <a:t>IT</a:t>
            </a:r>
            <a:r>
              <a:rPr sz="1450" spc="43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112" dirty="0">
                <a:solidFill>
                  <a:srgbClr val="FFFFFF"/>
                </a:solidFill>
                <a:latin typeface="DCHGVD+DejaVu Serif"/>
                <a:cs typeface="DCHGVD+DejaVu Serif"/>
              </a:rPr>
              <a:t>and</a:t>
            </a: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81" dirty="0">
                <a:solidFill>
                  <a:srgbClr val="FFFFFF"/>
                </a:solidFill>
                <a:latin typeface="DCHGVD+DejaVu Serif"/>
                <a:cs typeface="DCHGVD+DejaVu Serif"/>
              </a:rPr>
              <a:t>tec</a:t>
            </a:r>
            <a:r>
              <a:rPr sz="1450" spc="-448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93531" y="2620894"/>
            <a:ext cx="1509349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89" dirty="0">
                <a:solidFill>
                  <a:srgbClr val="FFFFFF"/>
                </a:solidFill>
                <a:latin typeface="DCHGVD+DejaVu Serif"/>
                <a:cs typeface="DCHGVD+DejaVu Serif"/>
              </a:rPr>
              <a:t>Environmental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368026" y="2620894"/>
            <a:ext cx="1363111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7" dirty="0">
                <a:solidFill>
                  <a:srgbClr val="FFFFFF"/>
                </a:solidFill>
                <a:latin typeface="DCHGVD+DejaVu Serif"/>
                <a:cs typeface="DCHGVD+DejaVu Serif"/>
              </a:rPr>
              <a:t>Mana</a:t>
            </a:r>
            <a:r>
              <a:rPr sz="1450" spc="-502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spc="-84" dirty="0">
                <a:solidFill>
                  <a:srgbClr val="FFFFFF"/>
                </a:solidFill>
                <a:latin typeface="DCHGVD+DejaVu Serif"/>
                <a:cs typeface="DCHGVD+DejaVu Serif"/>
              </a:rPr>
              <a:t>gemen</a:t>
            </a:r>
            <a:r>
              <a:rPr sz="1450" spc="-496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FFFFFF"/>
                </a:solidFill>
                <a:latin typeface="DCHGVD+DejaVu Serif"/>
                <a:cs typeface="DCHGVD+DejaVu Serif"/>
              </a:rPr>
              <a:t>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34682" y="3071344"/>
            <a:ext cx="1409852" cy="578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110" dirty="0">
                <a:solidFill>
                  <a:srgbClr val="3C3C3C"/>
                </a:solidFill>
                <a:latin typeface="MMEHFP+DejaVu Serif"/>
                <a:cs typeface="MMEHFP+DejaVu Serif"/>
              </a:rPr>
              <a:t>Market</a:t>
            </a:r>
            <a:r>
              <a:rPr sz="1200" spc="-19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34" dirty="0">
                <a:solidFill>
                  <a:srgbClr val="3C3C3C"/>
                </a:solidFill>
                <a:latin typeface="MMEHFP+DejaVu Serif"/>
                <a:cs typeface="MMEHFP+DejaVu Serif"/>
              </a:rPr>
              <a:t>size,</a:t>
            </a:r>
          </a:p>
          <a:p>
            <a:pPr marL="171450" marR="0">
              <a:lnSpc>
                <a:spcPts val="1399"/>
              </a:lnSpc>
              <a:spcBef>
                <a:spcPts val="27"/>
              </a:spcBef>
              <a:spcAft>
                <a:spcPts val="0"/>
              </a:spcAft>
            </a:pPr>
            <a:r>
              <a:rPr sz="1200" spc="-98" dirty="0">
                <a:solidFill>
                  <a:srgbClr val="3C3C3C"/>
                </a:solidFill>
                <a:latin typeface="MMEHFP+DejaVu Serif"/>
                <a:cs typeface="MMEHFP+DejaVu Serif"/>
              </a:rPr>
              <a:t>gro</a:t>
            </a:r>
            <a:r>
              <a:rPr sz="1200" spc="-431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3" dirty="0">
                <a:solidFill>
                  <a:srgbClr val="3C3C3C"/>
                </a:solidFill>
                <a:latin typeface="MMEHFP+DejaVu Serif"/>
                <a:cs typeface="MMEHFP+DejaVu Serif"/>
              </a:rPr>
              <a:t>wth,</a:t>
            </a:r>
            <a:r>
              <a:rPr sz="1200" spc="1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3" dirty="0">
                <a:solidFill>
                  <a:srgbClr val="3C3C3C"/>
                </a:solidFill>
                <a:latin typeface="MMEHFP+DejaVu Serif"/>
                <a:cs typeface="MMEHFP+DejaVu Serif"/>
              </a:rPr>
              <a:t>tre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3C3C3C"/>
                </a:solidFill>
                <a:latin typeface="MMEHFP+DejaVu Serif"/>
                <a:cs typeface="MMEHFP+DejaVu Serif"/>
              </a:rPr>
              <a:t>nds</a:t>
            </a:r>
            <a:r>
              <a:rPr sz="1200" spc="-39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,</a:t>
            </a:r>
          </a:p>
          <a:p>
            <a:pPr marL="171450" marR="0">
              <a:lnSpc>
                <a:spcPts val="1399"/>
              </a:lnSpc>
              <a:spcBef>
                <a:spcPts val="78"/>
              </a:spcBef>
              <a:spcAft>
                <a:spcPts val="0"/>
              </a:spcAft>
            </a:pPr>
            <a:r>
              <a:rPr sz="1200" spc="-47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5" dirty="0">
                <a:solidFill>
                  <a:srgbClr val="3C3C3C"/>
                </a:solidFill>
                <a:latin typeface="MMEHFP+DejaVu Serif"/>
                <a:cs typeface="MMEHFP+DejaVu Serif"/>
              </a:rPr>
              <a:t>competitors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34311" y="3071344"/>
            <a:ext cx="1124215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O</a:t>
            </a:r>
            <a:r>
              <a:rPr sz="1200" spc="-389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3C3C3C"/>
                </a:solidFill>
                <a:latin typeface="MMEHFP+DejaVu Serif"/>
                <a:cs typeface="MMEHFP+DejaVu Serif"/>
              </a:rPr>
              <a:t>pe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7" dirty="0">
                <a:solidFill>
                  <a:srgbClr val="3C3C3C"/>
                </a:solidFill>
                <a:latin typeface="MMEHFP+DejaVu Serif"/>
                <a:cs typeface="MMEHFP+DejaVu Serif"/>
              </a:rPr>
              <a:t>rational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3876" y="3071344"/>
            <a:ext cx="1482335" cy="578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A</a:t>
            </a:r>
            <a:r>
              <a:rPr sz="1200" spc="-421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3C3C3C"/>
                </a:solidFill>
                <a:latin typeface="MMEHFP+DejaVu Serif"/>
                <a:cs typeface="MMEHFP+DejaVu Serif"/>
              </a:rPr>
              <a:t>djus</a:t>
            </a:r>
            <a:r>
              <a:rPr sz="1200" spc="-39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3C3C3C"/>
                </a:solidFill>
                <a:latin typeface="MMEHFP+DejaVu Serif"/>
                <a:cs typeface="MMEHFP+DejaVu Serif"/>
              </a:rPr>
              <a:t>tme</a:t>
            </a:r>
            <a:r>
              <a:rPr sz="1200" spc="-41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2" dirty="0">
                <a:solidFill>
                  <a:srgbClr val="3C3C3C"/>
                </a:solidFill>
                <a:latin typeface="MMEHFP+DejaVu Serif"/>
                <a:cs typeface="MMEHFP+DejaVu Serif"/>
              </a:rPr>
              <a:t>nts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5" dirty="0">
                <a:solidFill>
                  <a:srgbClr val="3C3C3C"/>
                </a:solidFill>
                <a:latin typeface="MMEHFP+DejaVu Serif"/>
                <a:cs typeface="MMEHFP+DejaVu Serif"/>
              </a:rPr>
              <a:t>to</a:t>
            </a:r>
          </a:p>
          <a:p>
            <a:pPr marL="171450" marR="0">
              <a:lnSpc>
                <a:spcPts val="1399"/>
              </a:lnSpc>
              <a:spcBef>
                <a:spcPts val="27"/>
              </a:spcBef>
              <a:spcAft>
                <a:spcPts val="0"/>
              </a:spcAft>
            </a:pPr>
            <a:r>
              <a:rPr sz="1200" spc="-99" dirty="0">
                <a:solidFill>
                  <a:srgbClr val="3C3C3C"/>
                </a:solidFill>
                <a:latin typeface="MMEHFP+DejaVu Serif"/>
                <a:cs typeface="MMEHFP+DejaVu Serif"/>
              </a:rPr>
              <a:t>P&amp;L</a:t>
            </a:r>
            <a:r>
              <a:rPr sz="1200" spc="-20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  <a:r>
              <a:rPr sz="1200" spc="-174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1" dirty="0">
                <a:solidFill>
                  <a:srgbClr val="3C3C3C"/>
                </a:solidFill>
                <a:latin typeface="MMEHFP+DejaVu Serif"/>
                <a:cs typeface="MMEHFP+DejaVu Serif"/>
              </a:rPr>
              <a:t>balance</a:t>
            </a:r>
          </a:p>
          <a:p>
            <a:pPr marL="171450" marR="0">
              <a:lnSpc>
                <a:spcPts val="1399"/>
              </a:lnSpc>
              <a:spcBef>
                <a:spcPts val="78"/>
              </a:spcBef>
              <a:spcAft>
                <a:spcPts val="0"/>
              </a:spcAft>
            </a:pPr>
            <a:r>
              <a:rPr sz="1200" spc="-36" dirty="0">
                <a:solidFill>
                  <a:srgbClr val="3C3C3C"/>
                </a:solidFill>
                <a:latin typeface="MMEHFP+DejaVu Serif"/>
                <a:cs typeface="MMEHFP+DejaVu Serif"/>
              </a:rPr>
              <a:t>sheet</a:t>
            </a:r>
            <a:r>
              <a:rPr sz="1200" spc="-188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3" dirty="0">
                <a:solidFill>
                  <a:srgbClr val="3C3C3C"/>
                </a:solidFill>
                <a:latin typeface="MMEHFP+DejaVu Serif"/>
                <a:cs typeface="MMEHFP+DejaVu Serif"/>
              </a:rPr>
              <a:t>(incl.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3C3C3C"/>
                </a:solidFill>
                <a:latin typeface="MMEHFP+DejaVu Serif"/>
                <a:cs typeface="MMEHFP+DejaVu Serif"/>
              </a:rPr>
              <a:t>tax)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433314" y="3071344"/>
            <a:ext cx="878013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9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100" dirty="0">
                <a:solidFill>
                  <a:srgbClr val="3C3C3C"/>
                </a:solidFill>
                <a:latin typeface="MMEHFP+DejaVu Serif"/>
                <a:cs typeface="MMEHFP+DejaVu Serif"/>
              </a:rPr>
              <a:t>IP</a:t>
            </a:r>
            <a:r>
              <a:rPr sz="1200" spc="-39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32" dirty="0">
                <a:solidFill>
                  <a:srgbClr val="3C3C3C"/>
                </a:solidFill>
                <a:latin typeface="MMEHFP+DejaVu Serif"/>
                <a:cs typeface="MMEHFP+DejaVu Serif"/>
              </a:rPr>
              <a:t>rights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033006" y="3071344"/>
            <a:ext cx="1104481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8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96" dirty="0">
                <a:solidFill>
                  <a:srgbClr val="3C3C3C"/>
                </a:solidFill>
                <a:latin typeface="MMEHFP+DejaVu Serif"/>
                <a:cs typeface="MMEHFP+DejaVu Serif"/>
              </a:rPr>
              <a:t>Technology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632825" y="3071344"/>
            <a:ext cx="1429698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95" dirty="0">
                <a:solidFill>
                  <a:srgbClr val="3C3C3C"/>
                </a:solidFill>
                <a:latin typeface="MMEHFP+DejaVu Serif"/>
                <a:cs typeface="MMEHFP+DejaVu Serif"/>
              </a:rPr>
              <a:t>Compliance</a:t>
            </a:r>
            <a:r>
              <a:rPr sz="1200" spc="5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7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232390" y="3071344"/>
            <a:ext cx="1439624" cy="75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37" dirty="0">
                <a:solidFill>
                  <a:srgbClr val="3C3C3C"/>
                </a:solidFill>
                <a:latin typeface="MMEHFP+DejaVu Serif"/>
                <a:cs typeface="MMEHFP+DejaVu Serif"/>
              </a:rPr>
              <a:t>Key</a:t>
            </a:r>
            <a:r>
              <a:rPr sz="1200" spc="-16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7" dirty="0">
                <a:solidFill>
                  <a:srgbClr val="3C3C3C"/>
                </a:solidFill>
                <a:latin typeface="MMEHFP+DejaVu Serif"/>
                <a:cs typeface="MMEHFP+DejaVu Serif"/>
              </a:rPr>
              <a:t>employee</a:t>
            </a:r>
          </a:p>
          <a:p>
            <a:pPr marL="171450" marR="0">
              <a:lnSpc>
                <a:spcPts val="1399"/>
              </a:lnSpc>
              <a:spcBef>
                <a:spcPts val="27"/>
              </a:spcBef>
              <a:spcAft>
                <a:spcPts val="0"/>
              </a:spcAft>
            </a:pPr>
            <a:r>
              <a:rPr sz="1200" spc="-44" dirty="0">
                <a:solidFill>
                  <a:srgbClr val="3C3C3C"/>
                </a:solidFill>
                <a:latin typeface="MMEHFP+DejaVu Serif"/>
                <a:cs typeface="MMEHFP+DejaVu Serif"/>
              </a:rPr>
              <a:t>assessment</a:t>
            </a:r>
            <a:r>
              <a:rPr sz="1200" spc="-19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</a:p>
          <a:p>
            <a:pPr marL="171450" marR="0">
              <a:lnSpc>
                <a:spcPts val="1399"/>
              </a:lnSpc>
              <a:spcBef>
                <a:spcPts val="78"/>
              </a:spcBef>
              <a:spcAft>
                <a:spcPts val="0"/>
              </a:spcAft>
            </a:pPr>
            <a:r>
              <a:rPr sz="1200" spc="-99" dirty="0">
                <a:solidFill>
                  <a:srgbClr val="3C3C3C"/>
                </a:solidFill>
                <a:latin typeface="MMEHFP+DejaVu Serif"/>
                <a:cs typeface="MMEHFP+DejaVu Serif"/>
              </a:rPr>
              <a:t>re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0" dirty="0">
                <a:solidFill>
                  <a:srgbClr val="3C3C3C"/>
                </a:solidFill>
                <a:latin typeface="MMEHFP+DejaVu Serif"/>
                <a:cs typeface="MMEHFP+DejaVu Serif"/>
              </a:rPr>
              <a:t>mune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9" dirty="0">
                <a:solidFill>
                  <a:srgbClr val="3C3C3C"/>
                </a:solidFill>
                <a:latin typeface="MMEHFP+DejaVu Serif"/>
                <a:cs typeface="MMEHFP+DejaVu Serif"/>
              </a:rPr>
              <a:t>ra</a:t>
            </a:r>
            <a:r>
              <a:rPr sz="1200" spc="-42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9" dirty="0">
                <a:solidFill>
                  <a:srgbClr val="3C3C3C"/>
                </a:solidFill>
                <a:latin typeface="MMEHFP+DejaVu Serif"/>
                <a:cs typeface="MMEHFP+DejaVu Serif"/>
              </a:rPr>
              <a:t>tion</a:t>
            </a:r>
          </a:p>
          <a:p>
            <a:pPr marL="171450" marR="0">
              <a:lnSpc>
                <a:spcPts val="1399"/>
              </a:lnSpc>
              <a:spcBef>
                <a:spcPts val="28"/>
              </a:spcBef>
              <a:spcAft>
                <a:spcPts val="0"/>
              </a:spcAft>
            </a:pPr>
            <a:r>
              <a:rPr sz="1200" spc="-83" dirty="0">
                <a:solidFill>
                  <a:srgbClr val="3C3C3C"/>
                </a:solidFill>
                <a:latin typeface="MMEHFP+DejaVu Serif"/>
                <a:cs typeface="MMEHFP+DejaVu Serif"/>
              </a:rPr>
              <a:t>packages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405761" y="3252573"/>
            <a:ext cx="899582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94" dirty="0">
                <a:solidFill>
                  <a:srgbClr val="3C3C3C"/>
                </a:solidFill>
                <a:latin typeface="MMEHFP+DejaVu Serif"/>
                <a:cs typeface="MMEHFP+DejaVu Serif"/>
              </a:rPr>
              <a:t>efficiency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204710" y="3252573"/>
            <a:ext cx="896077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5" dirty="0">
                <a:solidFill>
                  <a:srgbClr val="3C3C3C"/>
                </a:solidFill>
                <a:latin typeface="MMEHFP+DejaVu Serif"/>
                <a:cs typeface="MMEHFP+DejaVu Serif"/>
              </a:rPr>
              <a:t>pla</a:t>
            </a:r>
            <a:r>
              <a:rPr sz="1200" spc="-42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3C3C3C"/>
                </a:solidFill>
                <a:latin typeface="MMEHFP+DejaVu Serif"/>
                <a:cs typeface="MMEHFP+DejaVu Serif"/>
              </a:rPr>
              <a:t>tfo</a:t>
            </a:r>
            <a:r>
              <a:rPr sz="1200" spc="-431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6" dirty="0">
                <a:solidFill>
                  <a:srgbClr val="3C3C3C"/>
                </a:solidFill>
                <a:latin typeface="MMEHFP+DejaVu Serif"/>
                <a:cs typeface="MMEHFP+DejaVu Serif"/>
              </a:rPr>
              <a:t>rms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804275" y="3252573"/>
            <a:ext cx="1371381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4" dirty="0">
                <a:solidFill>
                  <a:srgbClr val="3C3C3C"/>
                </a:solidFill>
                <a:latin typeface="MMEHFP+DejaVu Serif"/>
                <a:cs typeface="MMEHFP+DejaVu Serif"/>
              </a:rPr>
              <a:t>reporting</a:t>
            </a:r>
            <a:r>
              <a:rPr sz="1200" spc="-17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25" dirty="0">
                <a:solidFill>
                  <a:srgbClr val="3C3C3C"/>
                </a:solidFill>
                <a:latin typeface="MMEHFP+DejaVu Serif"/>
                <a:cs typeface="MMEHFP+DejaVu Serif"/>
              </a:rPr>
              <a:t>of</a:t>
            </a:r>
            <a:r>
              <a:rPr sz="1200" spc="-128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25" dirty="0">
                <a:solidFill>
                  <a:srgbClr val="3C3C3C"/>
                </a:solidFill>
                <a:latin typeface="MMEHFP+DejaVu Serif"/>
                <a:cs typeface="MMEHFP+DejaVu Serif"/>
              </a:rPr>
              <a:t>ESG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433314" y="3290673"/>
            <a:ext cx="995088" cy="435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9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C</a:t>
            </a:r>
            <a:r>
              <a:rPr sz="1200" spc="-401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5" dirty="0">
                <a:solidFill>
                  <a:srgbClr val="3C3C3C"/>
                </a:solidFill>
                <a:latin typeface="MMEHFP+DejaVu Serif"/>
                <a:cs typeface="MMEHFP+DejaVu Serif"/>
              </a:rPr>
              <a:t>ontra</a:t>
            </a:r>
            <a:r>
              <a:rPr sz="1200" spc="-42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3C3C3C"/>
                </a:solidFill>
                <a:latin typeface="MMEHFP+DejaVu Serif"/>
                <a:cs typeface="MMEHFP+DejaVu Serif"/>
              </a:rPr>
              <a:t>cts</a:t>
            </a:r>
          </a:p>
          <a:p>
            <a:pPr marL="0" marR="0">
              <a:lnSpc>
                <a:spcPts val="1399"/>
              </a:lnSpc>
              <a:spcBef>
                <a:spcPts val="328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9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100" dirty="0">
                <a:solidFill>
                  <a:srgbClr val="3C3C3C"/>
                </a:solidFill>
                <a:latin typeface="MMEHFP+DejaVu Serif"/>
                <a:cs typeface="MMEHFP+DejaVu Serif"/>
              </a:rPr>
              <a:t>Insurance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234311" y="3472029"/>
            <a:ext cx="900667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S</a:t>
            </a:r>
            <a:r>
              <a:rPr sz="1200" spc="-38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2" dirty="0">
                <a:solidFill>
                  <a:srgbClr val="3C3C3C"/>
                </a:solidFill>
                <a:latin typeface="MMEHFP+DejaVu Serif"/>
                <a:cs typeface="MMEHFP+DejaVu Serif"/>
              </a:rPr>
              <a:t>upplier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033006" y="3472029"/>
            <a:ext cx="1296935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8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77" dirty="0">
                <a:solidFill>
                  <a:srgbClr val="3C3C3C"/>
                </a:solidFill>
                <a:latin typeface="MMEHFP+DejaVu Serif"/>
                <a:cs typeface="MMEHFP+DejaVu Serif"/>
              </a:rPr>
              <a:t>Tech</a:t>
            </a:r>
            <a:r>
              <a:rPr sz="1200" spc="-18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3C3C3C"/>
                </a:solidFill>
                <a:latin typeface="MMEHFP+DejaVu Serif"/>
                <a:cs typeface="MMEHFP+DejaVu Serif"/>
              </a:rPr>
              <a:t>roadmap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34682" y="3653385"/>
            <a:ext cx="1287365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71" dirty="0">
                <a:solidFill>
                  <a:srgbClr val="3C3C3C"/>
                </a:solidFill>
                <a:latin typeface="MMEHFP+DejaVu Serif"/>
                <a:cs typeface="MMEHFP+DejaVu Serif"/>
              </a:rPr>
              <a:t>Customer</a:t>
            </a:r>
            <a:r>
              <a:rPr sz="1200" spc="-20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405761" y="3653385"/>
            <a:ext cx="1372499" cy="39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1" dirty="0">
                <a:solidFill>
                  <a:srgbClr val="3C3C3C"/>
                </a:solidFill>
                <a:latin typeface="MMEHFP+DejaVu Serif"/>
                <a:cs typeface="MMEHFP+DejaVu Serif"/>
              </a:rPr>
              <a:t>opportunities</a:t>
            </a:r>
          </a:p>
          <a:p>
            <a:pPr marL="0" marR="0">
              <a:lnSpc>
                <a:spcPts val="1399"/>
              </a:lnSpc>
              <a:spcBef>
                <a:spcPts val="27"/>
              </a:spcBef>
              <a:spcAft>
                <a:spcPts val="0"/>
              </a:spcAft>
            </a:pPr>
            <a:r>
              <a:rPr sz="1200" spc="-47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3C3C3C"/>
                </a:solidFill>
                <a:latin typeface="MMEHFP+DejaVu Serif"/>
                <a:cs typeface="MMEHFP+DejaVu Serif"/>
              </a:rPr>
              <a:t>dependency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833876" y="3653385"/>
            <a:ext cx="945078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93" dirty="0">
                <a:solidFill>
                  <a:srgbClr val="3C3C3C"/>
                </a:solidFill>
                <a:latin typeface="MMEHFP+DejaVu Serif"/>
                <a:cs typeface="MMEHFP+DejaVu Serif"/>
              </a:rPr>
              <a:t>Financial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033006" y="3691358"/>
            <a:ext cx="1239977" cy="397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8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65" dirty="0">
                <a:solidFill>
                  <a:srgbClr val="3C3C3C"/>
                </a:solidFill>
                <a:latin typeface="MMEHFP+DejaVu Serif"/>
                <a:cs typeface="MMEHFP+DejaVu Serif"/>
              </a:rPr>
              <a:t>ERP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0" dirty="0">
                <a:solidFill>
                  <a:srgbClr val="3C3C3C"/>
                </a:solidFill>
                <a:latin typeface="MMEHFP+DejaVu Serif"/>
                <a:cs typeface="MMEHFP+DejaVu Serif"/>
              </a:rPr>
              <a:t>systems</a:t>
            </a:r>
          </a:p>
          <a:p>
            <a:pPr marL="171703" marR="0">
              <a:lnSpc>
                <a:spcPts val="1399"/>
              </a:lnSpc>
              <a:spcBef>
                <a:spcPts val="28"/>
              </a:spcBef>
              <a:spcAft>
                <a:spcPts val="0"/>
              </a:spcAft>
            </a:pPr>
            <a:r>
              <a:rPr sz="1200" spc="-47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34" dirty="0">
                <a:solidFill>
                  <a:srgbClr val="3C3C3C"/>
                </a:solidFill>
                <a:latin typeface="MMEHFP+DejaVu Serif"/>
                <a:cs typeface="MMEHFP+DejaVu Serif"/>
              </a:rPr>
              <a:t>CAPEX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06132" y="3834614"/>
            <a:ext cx="1447441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95" dirty="0">
                <a:solidFill>
                  <a:srgbClr val="3C3C3C"/>
                </a:solidFill>
                <a:latin typeface="MMEHFP+DejaVu Serif"/>
                <a:cs typeface="MMEHFP+DejaVu Serif"/>
              </a:rPr>
              <a:t>value</a:t>
            </a:r>
            <a:r>
              <a:rPr sz="1200" spc="5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3" dirty="0">
                <a:solidFill>
                  <a:srgbClr val="3C3C3C"/>
                </a:solidFill>
                <a:latin typeface="MMEHFP+DejaVu Serif"/>
                <a:cs typeface="MMEHFP+DejaVu Serif"/>
              </a:rPr>
              <a:t>propos</a:t>
            </a:r>
            <a:r>
              <a:rPr sz="1200" spc="-39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1" dirty="0">
                <a:solidFill>
                  <a:srgbClr val="3C3C3C"/>
                </a:solidFill>
                <a:latin typeface="MMEHFP+DejaVu Serif"/>
                <a:cs typeface="MMEHFP+DejaVu Serif"/>
              </a:rPr>
              <a:t>ition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005326" y="3834614"/>
            <a:ext cx="1145138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0" dirty="0">
                <a:solidFill>
                  <a:srgbClr val="3C3C3C"/>
                </a:solidFill>
                <a:latin typeface="MMEHFP+DejaVu Serif"/>
                <a:cs typeface="MMEHFP+DejaVu Serif"/>
              </a:rPr>
              <a:t>performance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34682" y="4063762"/>
            <a:ext cx="1201847" cy="577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85" dirty="0">
                <a:solidFill>
                  <a:srgbClr val="3C3C3C"/>
                </a:solidFill>
                <a:latin typeface="MMEHFP+DejaVu Serif"/>
                <a:cs typeface="MMEHFP+DejaVu Serif"/>
              </a:rPr>
              <a:t>Financials,</a:t>
            </a:r>
          </a:p>
          <a:p>
            <a:pPr marL="171450" marR="0">
              <a:lnSpc>
                <a:spcPts val="1396"/>
              </a:lnSpc>
              <a:spcBef>
                <a:spcPts val="31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s</a:t>
            </a:r>
            <a:r>
              <a:rPr sz="1200" spc="-39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5" dirty="0">
                <a:solidFill>
                  <a:srgbClr val="3C3C3C"/>
                </a:solidFill>
                <a:latin typeface="MMEHFP+DejaVu Serif"/>
                <a:cs typeface="MMEHFP+DejaVu Serif"/>
              </a:rPr>
              <a:t>trate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82" dirty="0">
                <a:solidFill>
                  <a:srgbClr val="3C3C3C"/>
                </a:solidFill>
                <a:latin typeface="MMEHFP+DejaVu Serif"/>
                <a:cs typeface="MMEHFP+DejaVu Serif"/>
              </a:rPr>
              <a:t>gy,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07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</a:p>
          <a:p>
            <a:pPr marL="171450" marR="0">
              <a:lnSpc>
                <a:spcPts val="1399"/>
              </a:lnSpc>
              <a:spcBef>
                <a:spcPts val="75"/>
              </a:spcBef>
              <a:spcAft>
                <a:spcPts val="0"/>
              </a:spcAft>
            </a:pPr>
            <a:r>
              <a:rPr sz="1200" spc="-99" dirty="0">
                <a:solidFill>
                  <a:srgbClr val="3C3C3C"/>
                </a:solidFill>
                <a:latin typeface="MMEHFP+DejaVu Serif"/>
                <a:cs typeface="MMEHFP+DejaVu Serif"/>
              </a:rPr>
              <a:t>plan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234311" y="4063762"/>
            <a:ext cx="1508271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108" dirty="0">
                <a:solidFill>
                  <a:srgbClr val="3C3C3C"/>
                </a:solidFill>
                <a:latin typeface="MMEHFP+DejaVu Serif"/>
                <a:cs typeface="MMEHFP+DejaVu Serif"/>
              </a:rPr>
              <a:t>R&amp;D</a:t>
            </a:r>
            <a:r>
              <a:rPr sz="1200" spc="-3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  <a:r>
              <a:rPr sz="1200" spc="-175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1" dirty="0">
                <a:solidFill>
                  <a:srgbClr val="3C3C3C"/>
                </a:solidFill>
                <a:latin typeface="MMEHFP+DejaVu Serif"/>
                <a:cs typeface="MMEHFP+DejaVu Serif"/>
              </a:rPr>
              <a:t>pipeline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833876" y="4063762"/>
            <a:ext cx="1470194" cy="396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C3C3C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3C3C3C"/>
                </a:solidFill>
                <a:latin typeface="MNVTPC+Arial"/>
                <a:cs typeface="MNVTPC+Arial"/>
              </a:rPr>
              <a:t> </a:t>
            </a:r>
            <a:r>
              <a:rPr sz="1200" spc="-74" dirty="0">
                <a:solidFill>
                  <a:srgbClr val="3C3C3C"/>
                </a:solidFill>
                <a:latin typeface="MMEHFP+DejaVu Serif"/>
                <a:cs typeface="MMEHFP+DejaVu Serif"/>
              </a:rPr>
              <a:t>Budget</a:t>
            </a:r>
            <a:r>
              <a:rPr sz="1200" spc="-18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73" dirty="0">
                <a:solidFill>
                  <a:srgbClr val="3C3C3C"/>
                </a:solidFill>
                <a:latin typeface="MMEHFP+DejaVu Serif"/>
                <a:cs typeface="MMEHFP+DejaVu Serif"/>
              </a:rPr>
              <a:t>accuracy</a:t>
            </a:r>
          </a:p>
          <a:p>
            <a:pPr marL="171450" marR="0">
              <a:lnSpc>
                <a:spcPts val="1396"/>
              </a:lnSpc>
              <a:spcBef>
                <a:spcPts val="31"/>
              </a:spcBef>
              <a:spcAft>
                <a:spcPts val="0"/>
              </a:spcAft>
            </a:pPr>
            <a:r>
              <a:rPr sz="1200" spc="-45" dirty="0">
                <a:solidFill>
                  <a:srgbClr val="3C3C3C"/>
                </a:solidFill>
                <a:latin typeface="MMEHFP+DejaVu Serif"/>
                <a:cs typeface="MMEHFP+DejaVu Serif"/>
              </a:rPr>
              <a:t>and</a:t>
            </a:r>
            <a:r>
              <a:rPr sz="1200" spc="-173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60" dirty="0">
                <a:solidFill>
                  <a:srgbClr val="3C3C3C"/>
                </a:solidFill>
                <a:latin typeface="MMEHFP+DejaVu Serif"/>
                <a:cs typeface="MMEHFP+DejaVu Serif"/>
              </a:rPr>
              <a:t>level</a:t>
            </a:r>
            <a:r>
              <a:rPr sz="1200" spc="-16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23" dirty="0">
                <a:solidFill>
                  <a:srgbClr val="3C3C3C"/>
                </a:solidFill>
                <a:latin typeface="MMEHFP+DejaVu Serif"/>
                <a:cs typeface="MMEHFP+DejaVu Serif"/>
              </a:rPr>
              <a:t>of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204710" y="4063762"/>
            <a:ext cx="1087338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4" dirty="0">
                <a:solidFill>
                  <a:srgbClr val="3C3C3C"/>
                </a:solidFill>
                <a:latin typeface="MMEHFP+DejaVu Serif"/>
                <a:cs typeface="MMEHFP+DejaVu Serif"/>
              </a:rPr>
              <a:t>inve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3C3C3C"/>
                </a:solidFill>
                <a:latin typeface="MMEHFP+DejaVu Serif"/>
                <a:cs typeface="MMEHFP+DejaVu Serif"/>
              </a:rPr>
              <a:t>s</a:t>
            </a:r>
            <a:r>
              <a:rPr sz="1200" spc="-39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0" dirty="0">
                <a:solidFill>
                  <a:srgbClr val="3C3C3C"/>
                </a:solidFill>
                <a:latin typeface="MMEHFP+DejaVu Serif"/>
                <a:cs typeface="MMEHFP+DejaVu Serif"/>
              </a:rPr>
              <a:t>tme</a:t>
            </a:r>
            <a:r>
              <a:rPr sz="1200" spc="-417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3C3C3C"/>
                </a:solidFill>
                <a:latin typeface="MMEHFP+DejaVu Serif"/>
                <a:cs typeface="MMEHFP+DejaVu Serif"/>
              </a:rPr>
              <a:t>nts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005326" y="4425799"/>
            <a:ext cx="884817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98" dirty="0">
                <a:solidFill>
                  <a:srgbClr val="3C3C3C"/>
                </a:solidFill>
                <a:latin typeface="MMEHFP+DejaVu Serif"/>
                <a:cs typeface="MMEHFP+DejaVu Serif"/>
              </a:rPr>
              <a:t>re</a:t>
            </a:r>
            <a:r>
              <a:rPr sz="1200" spc="-416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3C3C3C"/>
                </a:solidFill>
                <a:latin typeface="MMEHFP+DejaVu Serif"/>
                <a:cs typeface="MMEHFP+DejaVu Serif"/>
              </a:rPr>
              <a:t>po</a:t>
            </a:r>
            <a:r>
              <a:rPr sz="1200" spc="-428" dirty="0">
                <a:solidFill>
                  <a:srgbClr val="3C3C3C"/>
                </a:solidFill>
                <a:latin typeface="MMEHFP+DejaVu Serif"/>
                <a:cs typeface="MMEHFP+DejaVu Serif"/>
              </a:rPr>
              <a:t> </a:t>
            </a:r>
            <a:r>
              <a:rPr sz="1200" spc="-112" dirty="0">
                <a:solidFill>
                  <a:srgbClr val="3C3C3C"/>
                </a:solidFill>
                <a:latin typeface="MMEHFP+DejaVu Serif"/>
                <a:cs typeface="MMEHFP+DejaVu Serif"/>
              </a:rPr>
              <a:t>rting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761365" y="5161570"/>
            <a:ext cx="1244979" cy="468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8"/>
              </a:lnSpc>
              <a:spcBef>
                <a:spcPts val="0"/>
              </a:spcBef>
              <a:spcAft>
                <a:spcPts val="0"/>
              </a:spcAft>
            </a:pPr>
            <a:r>
              <a:rPr sz="1400" spc="-73" dirty="0">
                <a:solidFill>
                  <a:srgbClr val="061F32"/>
                </a:solidFill>
                <a:latin typeface="DCHGVD+DejaVu Serif"/>
                <a:cs typeface="DCHGVD+DejaVu Serif"/>
              </a:rPr>
              <a:t>Fo</a:t>
            </a:r>
            <a:r>
              <a:rPr sz="1400" spc="-38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37" dirty="0">
                <a:solidFill>
                  <a:srgbClr val="061F32"/>
                </a:solidFill>
                <a:latin typeface="DCHGVD+DejaVu Serif"/>
                <a:cs typeface="DCHGVD+DejaVu Serif"/>
              </a:rPr>
              <a:t>cus</a:t>
            </a:r>
            <a:r>
              <a:rPr sz="1400" spc="72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18" dirty="0">
                <a:solidFill>
                  <a:srgbClr val="061F32"/>
                </a:solidFill>
                <a:latin typeface="DCHGVD+DejaVu Serif"/>
                <a:cs typeface="DCHGVD+DejaVu Serif"/>
              </a:rPr>
              <a:t>of</a:t>
            </a:r>
            <a:r>
              <a:rPr sz="1400" spc="-46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00" spc="-87" dirty="0">
                <a:solidFill>
                  <a:srgbClr val="061F32"/>
                </a:solidFill>
                <a:latin typeface="DCHGVD+DejaVu Serif"/>
                <a:cs typeface="DCHGVD+DejaVu Serif"/>
              </a:rPr>
              <a:t>this</a:t>
            </a:r>
          </a:p>
          <a:p>
            <a:pPr marL="186054" marR="0">
              <a:lnSpc>
                <a:spcPts val="1658"/>
              </a:lnSpc>
              <a:spcBef>
                <a:spcPts val="18"/>
              </a:spcBef>
              <a:spcAft>
                <a:spcPts val="0"/>
              </a:spcAft>
            </a:pPr>
            <a:r>
              <a:rPr sz="1400" spc="-73" dirty="0">
                <a:solidFill>
                  <a:srgbClr val="061F32"/>
                </a:solidFill>
                <a:latin typeface="DCHGVD+DejaVu Serif"/>
                <a:cs typeface="DCHGVD+DejaVu Serif"/>
              </a:rPr>
              <a:t>template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747" y="353187"/>
            <a:ext cx="10537885" cy="748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6"/>
              </a:lnSpc>
              <a:spcBef>
                <a:spcPts val="0"/>
              </a:spcBef>
              <a:spcAft>
                <a:spcPts val="0"/>
              </a:spcAft>
            </a:pPr>
            <a:r>
              <a:rPr sz="2500" spc="-84" dirty="0">
                <a:solidFill>
                  <a:srgbClr val="000000"/>
                </a:solidFill>
                <a:latin typeface="DCHGVD+DejaVu Serif"/>
                <a:cs typeface="DCHGVD+DejaVu Serif"/>
              </a:rPr>
              <a:t>Th</a:t>
            </a:r>
            <a:r>
              <a:rPr sz="2500" spc="-83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3" dirty="0">
                <a:solidFill>
                  <a:srgbClr val="000000"/>
                </a:solidFill>
                <a:latin typeface="DCHGVD+DejaVu Serif"/>
                <a:cs typeface="DCHGVD+DejaVu Serif"/>
              </a:rPr>
              <a:t>is</a:t>
            </a:r>
            <a:r>
              <a:rPr sz="2500" spc="8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9" dirty="0">
                <a:solidFill>
                  <a:srgbClr val="000000"/>
                </a:solidFill>
                <a:latin typeface="DCHGVD+DejaVu Serif"/>
                <a:cs typeface="DCHGVD+DejaVu Serif"/>
              </a:rPr>
              <a:t>te</a:t>
            </a:r>
            <a:r>
              <a:rPr sz="2500" spc="-85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8" dirty="0">
                <a:solidFill>
                  <a:srgbClr val="000000"/>
                </a:solidFill>
                <a:latin typeface="DCHGVD+DejaVu Serif"/>
                <a:cs typeface="DCHGVD+DejaVu Serif"/>
              </a:rPr>
              <a:t>mp</a:t>
            </a:r>
            <a:r>
              <a:rPr sz="2500" spc="-8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3" dirty="0">
                <a:solidFill>
                  <a:srgbClr val="000000"/>
                </a:solidFill>
                <a:latin typeface="DCHGVD+DejaVu Serif"/>
                <a:cs typeface="DCHGVD+DejaVu Serif"/>
              </a:rPr>
              <a:t>late</a:t>
            </a:r>
            <a:r>
              <a:rPr sz="2500" spc="-15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4" dirty="0">
                <a:solidFill>
                  <a:srgbClr val="000000"/>
                </a:solidFill>
                <a:latin typeface="DCHGVD+DejaVu Serif"/>
                <a:cs typeface="DCHGVD+DejaVu Serif"/>
              </a:rPr>
              <a:t>inc</a:t>
            </a:r>
            <a:r>
              <a:rPr sz="2500" spc="-77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9" dirty="0">
                <a:solidFill>
                  <a:srgbClr val="000000"/>
                </a:solidFill>
                <a:latin typeface="DCHGVD+DejaVu Serif"/>
                <a:cs typeface="DCHGVD+DejaVu Serif"/>
              </a:rPr>
              <a:t>ludes</a:t>
            </a:r>
            <a:r>
              <a:rPr sz="2500" spc="9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5" dirty="0">
                <a:solidFill>
                  <a:srgbClr val="000000"/>
                </a:solidFill>
                <a:latin typeface="DCHGVD+DejaVu Serif"/>
                <a:cs typeface="DCHGVD+DejaVu Serif"/>
              </a:rPr>
              <a:t>ev</a:t>
            </a:r>
            <a:r>
              <a:rPr sz="2500" spc="-78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7" dirty="0">
                <a:solidFill>
                  <a:srgbClr val="000000"/>
                </a:solidFill>
                <a:latin typeface="DCHGVD+DejaVu Serif"/>
                <a:cs typeface="DCHGVD+DejaVu Serif"/>
              </a:rPr>
              <a:t>ery</a:t>
            </a:r>
            <a:r>
              <a:rPr sz="2500" spc="-78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1" dirty="0">
                <a:solidFill>
                  <a:srgbClr val="000000"/>
                </a:solidFill>
                <a:latin typeface="DCHGVD+DejaVu Serif"/>
                <a:cs typeface="DCHGVD+DejaVu Serif"/>
              </a:rPr>
              <a:t>thing</a:t>
            </a:r>
            <a:r>
              <a:rPr sz="2500" spc="-5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you</a:t>
            </a:r>
            <a:r>
              <a:rPr sz="2500" spc="-23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5" dirty="0">
                <a:solidFill>
                  <a:srgbClr val="000000"/>
                </a:solidFill>
                <a:latin typeface="DCHGVD+DejaVu Serif"/>
                <a:cs typeface="DCHGVD+DejaVu Serif"/>
              </a:rPr>
              <a:t>need</a:t>
            </a:r>
            <a:r>
              <a:rPr sz="2500" spc="-14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79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  <a:r>
              <a:rPr sz="2500" spc="12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c</a:t>
            </a:r>
            <a:r>
              <a:rPr sz="2500" spc="-77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0" dirty="0">
                <a:solidFill>
                  <a:srgbClr val="000000"/>
                </a:solidFill>
                <a:latin typeface="DCHGVD+DejaVu Serif"/>
                <a:cs typeface="DCHGVD+DejaVu Serif"/>
              </a:rPr>
              <a:t>reate</a:t>
            </a:r>
            <a:r>
              <a:rPr sz="2500" spc="-5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6" dirty="0">
                <a:solidFill>
                  <a:srgbClr val="000000"/>
                </a:solidFill>
                <a:latin typeface="DCHGVD+DejaVu Serif"/>
                <a:cs typeface="DCHGVD+DejaVu Serif"/>
              </a:rPr>
              <a:t>your</a:t>
            </a:r>
            <a:r>
              <a:rPr sz="2500" spc="-34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6" dirty="0">
                <a:solidFill>
                  <a:srgbClr val="000000"/>
                </a:solidFill>
                <a:latin typeface="DCHGVD+DejaVu Serif"/>
                <a:cs typeface="DCHGVD+DejaVu Serif"/>
              </a:rPr>
              <a:t>own</a:t>
            </a:r>
            <a:r>
              <a:rPr sz="2500" spc="-9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6" dirty="0">
                <a:solidFill>
                  <a:srgbClr val="000000"/>
                </a:solidFill>
                <a:latin typeface="DCHGVD+DejaVu Serif"/>
                <a:cs typeface="DCHGVD+DejaVu Serif"/>
              </a:rPr>
              <a:t>high</a:t>
            </a:r>
            <a:r>
              <a:rPr sz="2500" spc="-74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-</a:t>
            </a:r>
          </a:p>
          <a:p>
            <a:pPr marL="0" marR="0">
              <a:lnSpc>
                <a:spcPts val="2704"/>
              </a:lnSpc>
              <a:spcBef>
                <a:spcPts val="0"/>
              </a:spcBef>
              <a:spcAft>
                <a:spcPts val="0"/>
              </a:spcAft>
            </a:pPr>
            <a:r>
              <a:rPr sz="2500" spc="-51" dirty="0">
                <a:solidFill>
                  <a:srgbClr val="000000"/>
                </a:solidFill>
                <a:latin typeface="DCHGVD+DejaVu Serif"/>
                <a:cs typeface="DCHGVD+DejaVu Serif"/>
              </a:rPr>
              <a:t>qu</a:t>
            </a:r>
            <a:r>
              <a:rPr sz="2500" spc="-83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0" dirty="0">
                <a:solidFill>
                  <a:srgbClr val="000000"/>
                </a:solidFill>
                <a:latin typeface="DCHGVD+DejaVu Serif"/>
                <a:cs typeface="DCHGVD+DejaVu Serif"/>
              </a:rPr>
              <a:t>al</a:t>
            </a:r>
            <a:r>
              <a:rPr sz="2500" spc="-84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30" dirty="0">
                <a:solidFill>
                  <a:srgbClr val="000000"/>
                </a:solidFill>
                <a:latin typeface="DCHGVD+DejaVu Serif"/>
                <a:cs typeface="DCHGVD+DejaVu Serif"/>
              </a:rPr>
              <a:t>ity,</a:t>
            </a:r>
            <a:r>
              <a:rPr sz="2500" spc="-3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2" dirty="0">
                <a:solidFill>
                  <a:srgbClr val="000000"/>
                </a:solidFill>
                <a:latin typeface="DCHGVD+DejaVu Serif"/>
                <a:cs typeface="DCHGVD+DejaVu Serif"/>
              </a:rPr>
              <a:t>well-s</a:t>
            </a:r>
            <a:r>
              <a:rPr sz="2500" spc="-65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7" dirty="0">
                <a:solidFill>
                  <a:srgbClr val="000000"/>
                </a:solidFill>
                <a:latin typeface="DCHGVD+DejaVu Serif"/>
                <a:cs typeface="DCHGVD+DejaVu Serif"/>
              </a:rPr>
              <a:t>truc</a:t>
            </a:r>
            <a:r>
              <a:rPr sz="2500" spc="-77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3" dirty="0">
                <a:solidFill>
                  <a:srgbClr val="000000"/>
                </a:solidFill>
                <a:latin typeface="DCHGVD+DejaVu Serif"/>
                <a:cs typeface="DCHGVD+DejaVu Serif"/>
              </a:rPr>
              <a:t>tured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7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0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diligence</a:t>
            </a:r>
            <a:r>
              <a:rPr sz="2500" spc="-9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2" dirty="0">
                <a:solidFill>
                  <a:srgbClr val="000000"/>
                </a:solidFill>
                <a:latin typeface="DCHGVD+DejaVu Serif"/>
                <a:cs typeface="DCHGVD+DejaVu Serif"/>
              </a:rPr>
              <a:t>pres</a:t>
            </a:r>
            <a:r>
              <a:rPr sz="2500" spc="-65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9" dirty="0">
                <a:solidFill>
                  <a:srgbClr val="000000"/>
                </a:solidFill>
                <a:latin typeface="DCHGVD+DejaVu Serif"/>
                <a:cs typeface="DCHGVD+DejaVu Serif"/>
              </a:rPr>
              <a:t>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58330" y="1615573"/>
            <a:ext cx="2609492" cy="270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sz="1550" spc="-62" dirty="0">
                <a:solidFill>
                  <a:srgbClr val="061F32"/>
                </a:solidFill>
                <a:latin typeface="DCHGVD+DejaVu Serif"/>
                <a:cs typeface="DCHGVD+DejaVu Serif"/>
              </a:rPr>
              <a:t>Inc</a:t>
            </a:r>
            <a:r>
              <a:rPr sz="1550" spc="-463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550" spc="-21" dirty="0">
                <a:solidFill>
                  <a:srgbClr val="061F32"/>
                </a:solidFill>
                <a:latin typeface="DCHGVD+DejaVu Serif"/>
                <a:cs typeface="DCHGVD+DejaVu Serif"/>
              </a:rPr>
              <a:t>luded</a:t>
            </a:r>
            <a:r>
              <a:rPr sz="1550" spc="-3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550" spc="-65" dirty="0">
                <a:solidFill>
                  <a:srgbClr val="061F32"/>
                </a:solidFill>
                <a:latin typeface="DCHGVD+DejaVu Serif"/>
                <a:cs typeface="DCHGVD+DejaVu Serif"/>
              </a:rPr>
              <a:t>with</a:t>
            </a:r>
            <a:r>
              <a:rPr sz="155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550" spc="-56" dirty="0">
                <a:solidFill>
                  <a:srgbClr val="061F32"/>
                </a:solidFill>
                <a:latin typeface="DCHGVD+DejaVu Serif"/>
                <a:cs typeface="DCHGVD+DejaVu Serif"/>
              </a:rPr>
              <a:t>this</a:t>
            </a:r>
            <a:r>
              <a:rPr sz="1550" spc="114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550" spc="-49" dirty="0">
                <a:solidFill>
                  <a:srgbClr val="061F32"/>
                </a:solidFill>
                <a:latin typeface="DCHGVD+DejaVu Serif"/>
                <a:cs typeface="DCHGVD+DejaVu Serif"/>
              </a:rPr>
              <a:t>to</a:t>
            </a:r>
            <a:r>
              <a:rPr sz="1550" spc="-44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550" dirty="0">
                <a:solidFill>
                  <a:srgbClr val="061F32"/>
                </a:solidFill>
                <a:latin typeface="DCHGVD+DejaVu Serif"/>
                <a:cs typeface="DCHGVD+DejaVu Serif"/>
              </a:rPr>
              <a:t>o</a:t>
            </a:r>
            <a:r>
              <a:rPr sz="1550" spc="-44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550" spc="-47" dirty="0">
                <a:solidFill>
                  <a:srgbClr val="061F32"/>
                </a:solidFill>
                <a:latin typeface="DCHGVD+DejaVu Serif"/>
                <a:cs typeface="DCHGVD+DejaVu Serif"/>
              </a:rPr>
              <a:t>lkit: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07046" y="2183125"/>
            <a:ext cx="3487545" cy="46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55" dirty="0">
                <a:solidFill>
                  <a:srgbClr val="061F32"/>
                </a:solidFill>
                <a:latin typeface="MMEHFP+DejaVu Serif"/>
                <a:cs typeface="MMEHFP+DejaVu Serif"/>
              </a:rPr>
              <a:t>Fully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49" dirty="0">
                <a:solidFill>
                  <a:srgbClr val="061F32"/>
                </a:solidFill>
                <a:latin typeface="MMEHFP+DejaVu Serif"/>
                <a:cs typeface="MMEHFP+DejaVu Serif"/>
              </a:rPr>
              <a:t>editable</a:t>
            </a:r>
            <a:r>
              <a:rPr sz="1450" spc="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2" dirty="0">
                <a:solidFill>
                  <a:srgbClr val="061F32"/>
                </a:solidFill>
                <a:latin typeface="MMEHFP+DejaVu Serif"/>
                <a:cs typeface="MMEHFP+DejaVu Serif"/>
              </a:rPr>
              <a:t>slides</a:t>
            </a:r>
            <a:r>
              <a:rPr sz="1450" spc="4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41" dirty="0">
                <a:solidFill>
                  <a:srgbClr val="061F32"/>
                </a:solidFill>
                <a:latin typeface="MMEHFP+DejaVu Serif"/>
                <a:cs typeface="MMEHFP+DejaVu Serif"/>
              </a:rPr>
              <a:t>with</a:t>
            </a:r>
            <a:r>
              <a:rPr sz="1450" spc="-2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best-practice</a:t>
            </a:r>
          </a:p>
          <a:p>
            <a:pPr marL="0" marR="0">
              <a:lnSpc>
                <a:spcPts val="1661"/>
              </a:lnSpc>
              <a:spcBef>
                <a:spcPts val="15"/>
              </a:spcBef>
              <a:spcAft>
                <a:spcPts val="0"/>
              </a:spcAft>
            </a:pPr>
            <a:r>
              <a:rPr sz="145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la</a:t>
            </a:r>
            <a:r>
              <a:rPr sz="1450" spc="-50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youts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07046" y="2831079"/>
            <a:ext cx="3242516" cy="468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C</a:t>
            </a:r>
            <a:r>
              <a:rPr sz="1450" spc="-52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7" dirty="0">
                <a:solidFill>
                  <a:srgbClr val="061F32"/>
                </a:solidFill>
                <a:latin typeface="MMEHFP+DejaVu Serif"/>
                <a:cs typeface="MMEHFP+DejaVu Serif"/>
              </a:rPr>
              <a:t>omplete</a:t>
            </a:r>
            <a:r>
              <a:rPr sz="1450" spc="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storyline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65" dirty="0">
                <a:solidFill>
                  <a:srgbClr val="061F32"/>
                </a:solidFill>
                <a:latin typeface="MMEHFP+DejaVu Serif"/>
                <a:cs typeface="MMEHFP+DejaVu Serif"/>
              </a:rPr>
              <a:t>based</a:t>
            </a:r>
            <a:r>
              <a:rPr sz="1450" spc="-26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on</a:t>
            </a:r>
            <a:r>
              <a:rPr sz="1450" spc="-2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8" dirty="0">
                <a:solidFill>
                  <a:srgbClr val="061F32"/>
                </a:solidFill>
                <a:latin typeface="MMEHFP+DejaVu Serif"/>
                <a:cs typeface="MMEHFP+DejaVu Serif"/>
              </a:rPr>
              <a:t>proven</a:t>
            </a:r>
          </a:p>
          <a:p>
            <a:pPr marL="0" marR="0">
              <a:lnSpc>
                <a:spcPts val="1658"/>
              </a:lnSpc>
              <a:spcBef>
                <a:spcPts val="18"/>
              </a:spcBef>
              <a:spcAft>
                <a:spcPts val="0"/>
              </a:spcAft>
            </a:pPr>
            <a:r>
              <a:rPr sz="1400" spc="-54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400" spc="-2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00" spc="-71" dirty="0">
                <a:solidFill>
                  <a:srgbClr val="061F32"/>
                </a:solidFill>
                <a:latin typeface="MMEHFP+DejaVu Serif"/>
                <a:cs typeface="MMEHFP+DejaVu Serif"/>
              </a:rPr>
              <a:t>tested</a:t>
            </a:r>
            <a:r>
              <a:rPr sz="1400" spc="-2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0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4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0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400" spc="4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00" spc="-109" dirty="0">
                <a:solidFill>
                  <a:srgbClr val="061F32"/>
                </a:solidFill>
                <a:latin typeface="MMEHFP+DejaVu Serif"/>
                <a:cs typeface="MMEHFP+DejaVu Serif"/>
              </a:rPr>
              <a:t>re</a:t>
            </a:r>
            <a:r>
              <a:rPr sz="1400" spc="-52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00" dirty="0">
                <a:solidFill>
                  <a:srgbClr val="061F32"/>
                </a:solidFill>
                <a:latin typeface="MMEHFP+DejaVu Serif"/>
                <a:cs typeface="MMEHFP+DejaVu Serif"/>
              </a:rPr>
              <a:t>p</a:t>
            </a:r>
            <a:r>
              <a:rPr sz="1400" spc="-51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00" spc="-125" dirty="0">
                <a:solidFill>
                  <a:srgbClr val="061F32"/>
                </a:solidFill>
                <a:latin typeface="MMEHFP+DejaVu Serif"/>
                <a:cs typeface="MMEHFP+DejaVu Serif"/>
              </a:rPr>
              <a:t>orts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07046" y="3471286"/>
            <a:ext cx="3064942" cy="468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Best-practice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0" dirty="0">
                <a:solidFill>
                  <a:srgbClr val="061F32"/>
                </a:solidFill>
                <a:latin typeface="MMEHFP+DejaVu Serif"/>
                <a:cs typeface="MMEHFP+DejaVu Serif"/>
              </a:rPr>
              <a:t>hands-on</a:t>
            </a:r>
            <a:r>
              <a:rPr sz="1450" spc="-1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guide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50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  <a:p>
            <a:pPr marL="0" marR="0">
              <a:lnSpc>
                <a:spcPts val="1661"/>
              </a:lnSpc>
              <a:spcBef>
                <a:spcPts val="15"/>
              </a:spcBef>
              <a:spcAft>
                <a:spcPts val="0"/>
              </a:spcAft>
            </a:pPr>
            <a:r>
              <a:rPr sz="1450" spc="-119" dirty="0">
                <a:solidFill>
                  <a:srgbClr val="061F32"/>
                </a:solidFill>
                <a:latin typeface="MMEHFP+DejaVu Serif"/>
                <a:cs typeface="MMEHFP+DejaVu Serif"/>
              </a:rPr>
              <a:t>helpful</a:t>
            </a:r>
            <a:r>
              <a:rPr sz="1450" spc="-24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3" dirty="0">
                <a:solidFill>
                  <a:srgbClr val="061F32"/>
                </a:solidFill>
                <a:latin typeface="MMEHFP+DejaVu Serif"/>
                <a:cs typeface="MMEHFP+DejaVu Serif"/>
              </a:rPr>
              <a:t>checklist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07046" y="4111239"/>
            <a:ext cx="2939684" cy="46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1" dirty="0">
                <a:solidFill>
                  <a:srgbClr val="061F32"/>
                </a:solidFill>
                <a:latin typeface="MMEHFP+DejaVu Serif"/>
                <a:cs typeface="MMEHFP+DejaVu Serif"/>
              </a:rPr>
              <a:t>Three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3" dirty="0">
                <a:solidFill>
                  <a:srgbClr val="061F32"/>
                </a:solidFill>
                <a:latin typeface="MMEHFP+DejaVu Serif"/>
                <a:cs typeface="MMEHFP+DejaVu Serif"/>
              </a:rPr>
              <a:t>real-life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62" dirty="0">
                <a:solidFill>
                  <a:srgbClr val="061F32"/>
                </a:solidFill>
                <a:latin typeface="MMEHFP+DejaVu Serif"/>
                <a:cs typeface="MMEHFP+DejaVu Serif"/>
              </a:rPr>
              <a:t>case</a:t>
            </a:r>
            <a:r>
              <a:rPr sz="1450" spc="-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exa</a:t>
            </a:r>
            <a:r>
              <a:rPr sz="1450" spc="-50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5" dirty="0">
                <a:solidFill>
                  <a:srgbClr val="061F32"/>
                </a:solidFill>
                <a:latin typeface="MMEHFP+DejaVu Serif"/>
                <a:cs typeface="MMEHFP+DejaVu Serif"/>
              </a:rPr>
              <a:t>mples</a:t>
            </a:r>
            <a:r>
              <a:rPr sz="1450" spc="1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0" dirty="0">
                <a:solidFill>
                  <a:srgbClr val="061F32"/>
                </a:solidFill>
                <a:latin typeface="MMEHFP+DejaVu Serif"/>
                <a:cs typeface="MMEHFP+DejaVu Serif"/>
              </a:rPr>
              <a:t>for</a:t>
            </a:r>
          </a:p>
          <a:p>
            <a:pPr marL="0" marR="0">
              <a:lnSpc>
                <a:spcPts val="1661"/>
              </a:lnSpc>
              <a:spcBef>
                <a:spcPts val="16"/>
              </a:spcBef>
              <a:spcAft>
                <a:spcPts val="0"/>
              </a:spcAft>
            </a:pPr>
            <a:r>
              <a:rPr sz="1450" spc="-126" dirty="0">
                <a:solidFill>
                  <a:srgbClr val="061F32"/>
                </a:solidFill>
                <a:latin typeface="MMEHFP+DejaVu Serif"/>
                <a:cs typeface="MMEHFP+DejaVu Serif"/>
              </a:rPr>
              <a:t>inspiration</a:t>
            </a:r>
            <a:r>
              <a:rPr sz="1450" spc="-2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450" spc="-26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4" dirty="0">
                <a:solidFill>
                  <a:srgbClr val="061F32"/>
                </a:solidFill>
                <a:latin typeface="MMEHFP+DejaVu Serif"/>
                <a:cs typeface="MMEHFP+DejaVu Serif"/>
              </a:rPr>
              <a:t>guidance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7046" y="4751700"/>
            <a:ext cx="3342634" cy="468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5" dirty="0">
                <a:solidFill>
                  <a:srgbClr val="061F32"/>
                </a:solidFill>
                <a:latin typeface="MMEHFP+DejaVu Serif"/>
                <a:cs typeface="MMEHFP+DejaVu Serif"/>
              </a:rPr>
              <a:t>Free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9" dirty="0">
                <a:solidFill>
                  <a:srgbClr val="061F32"/>
                </a:solidFill>
                <a:latin typeface="MMEHFP+DejaVu Serif"/>
                <a:cs typeface="MMEHFP+DejaVu Serif"/>
              </a:rPr>
              <a:t>support</a:t>
            </a:r>
            <a:r>
              <a:rPr sz="1450" spc="-22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2" dirty="0">
                <a:solidFill>
                  <a:srgbClr val="061F32"/>
                </a:solidFill>
                <a:latin typeface="MMEHFP+DejaVu Serif"/>
                <a:cs typeface="MMEHFP+DejaVu Serif"/>
              </a:rPr>
              <a:t>from</a:t>
            </a:r>
            <a:r>
              <a:rPr sz="1450" spc="-26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8" dirty="0">
                <a:solidFill>
                  <a:srgbClr val="061F32"/>
                </a:solidFill>
                <a:latin typeface="MMEHFP+DejaVu Serif"/>
                <a:cs typeface="MMEHFP+DejaVu Serif"/>
              </a:rPr>
              <a:t>our</a:t>
            </a:r>
            <a:r>
              <a:rPr sz="1450" spc="-32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6" dirty="0">
                <a:solidFill>
                  <a:srgbClr val="061F32"/>
                </a:solidFill>
                <a:latin typeface="MMEHFP+DejaVu Serif"/>
                <a:cs typeface="MMEHFP+DejaVu Serif"/>
              </a:rPr>
              <a:t>senior</a:t>
            </a:r>
            <a:r>
              <a:rPr sz="1450" spc="-25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66" dirty="0">
                <a:solidFill>
                  <a:srgbClr val="061F32"/>
                </a:solidFill>
                <a:latin typeface="MMEHFP+DejaVu Serif"/>
                <a:cs typeface="MMEHFP+DejaVu Serif"/>
              </a:rPr>
              <a:t>ex-</a:t>
            </a:r>
          </a:p>
          <a:p>
            <a:pPr marL="0" marR="0">
              <a:lnSpc>
                <a:spcPts val="1661"/>
              </a:lnSpc>
              <a:spcBef>
                <a:spcPts val="16"/>
              </a:spcBef>
              <a:spcAft>
                <a:spcPts val="0"/>
              </a:spcAft>
            </a:pPr>
            <a:r>
              <a:rPr sz="1450" spc="-136" dirty="0">
                <a:solidFill>
                  <a:srgbClr val="061F32"/>
                </a:solidFill>
                <a:latin typeface="MMEHFP+DejaVu Serif"/>
                <a:cs typeface="MMEHFP+DejaVu Serif"/>
              </a:rPr>
              <a:t>McKinse</a:t>
            </a:r>
            <a:r>
              <a:rPr sz="1450" spc="-4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y,</a:t>
            </a:r>
            <a:r>
              <a:rPr sz="145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13" dirty="0">
                <a:solidFill>
                  <a:srgbClr val="061F32"/>
                </a:solidFill>
                <a:latin typeface="MMEHFP+DejaVu Serif"/>
                <a:cs typeface="MMEHFP+DejaVu Serif"/>
              </a:rPr>
              <a:t>BCG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450" spc="-26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3" dirty="0">
                <a:solidFill>
                  <a:srgbClr val="061F32"/>
                </a:solidFill>
                <a:latin typeface="MMEHFP+DejaVu Serif"/>
                <a:cs typeface="MMEHFP+DejaVu Serif"/>
              </a:rPr>
              <a:t>Bain</a:t>
            </a:r>
            <a:r>
              <a:rPr sz="1450" spc="-19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0" dirty="0">
                <a:solidFill>
                  <a:srgbClr val="061F32"/>
                </a:solidFill>
                <a:latin typeface="MMEHFP+DejaVu Serif"/>
                <a:cs typeface="MMEHFP+DejaVu Serif"/>
              </a:rPr>
              <a:t>consultants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9115" y="4850363"/>
            <a:ext cx="935364" cy="1101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59"/>
              </a:lnSpc>
              <a:spcBef>
                <a:spcPts val="0"/>
              </a:spcBef>
              <a:spcAft>
                <a:spcPts val="0"/>
              </a:spcAft>
            </a:pPr>
            <a:r>
              <a:rPr sz="3250" spc="-306" dirty="0">
                <a:solidFill>
                  <a:srgbClr val="22A3DF"/>
                </a:solidFill>
                <a:latin typeface="DCHGVD+DejaVu Serif"/>
                <a:cs typeface="DCHGVD+DejaVu Serif"/>
              </a:rPr>
              <a:t>329</a:t>
            </a:r>
          </a:p>
          <a:p>
            <a:pPr marL="225425" marR="0">
              <a:lnSpc>
                <a:spcPts val="3757"/>
              </a:lnSpc>
              <a:spcBef>
                <a:spcPts val="809"/>
              </a:spcBef>
              <a:spcAft>
                <a:spcPts val="0"/>
              </a:spcAft>
            </a:pPr>
            <a:r>
              <a:rPr sz="3250" dirty="0">
                <a:solidFill>
                  <a:srgbClr val="22A3DF"/>
                </a:solidFill>
                <a:latin typeface="DCHGVD+DejaVu Serif"/>
                <a:cs typeface="DCHGVD+DejaVu Serif"/>
              </a:rPr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46070" y="4977477"/>
            <a:ext cx="1903244" cy="857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02" dirty="0">
                <a:solidFill>
                  <a:srgbClr val="061F32"/>
                </a:solidFill>
                <a:latin typeface="MMEHFP+DejaVu Serif"/>
                <a:cs typeface="MMEHFP+DejaVu Serif"/>
              </a:rPr>
              <a:t>PowerP</a:t>
            </a:r>
            <a:r>
              <a:rPr sz="1600" spc="-45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oint</a:t>
            </a:r>
            <a:r>
              <a:rPr sz="1600" spc="-24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slides</a:t>
            </a:r>
          </a:p>
          <a:p>
            <a:pPr marL="0" marR="0">
              <a:lnSpc>
                <a:spcPts val="1836"/>
              </a:lnSpc>
              <a:spcBef>
                <a:spcPts val="2831"/>
              </a:spcBef>
              <a:spcAft>
                <a:spcPts val="0"/>
              </a:spcAft>
            </a:pPr>
            <a:r>
              <a:rPr sz="16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Excel</a:t>
            </a:r>
            <a:r>
              <a:rPr sz="16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22" dirty="0">
                <a:solidFill>
                  <a:srgbClr val="061F32"/>
                </a:solidFill>
                <a:latin typeface="MMEHFP+DejaVu Serif"/>
                <a:cs typeface="MMEHFP+DejaVu Serif"/>
              </a:rPr>
              <a:t>file</a:t>
            </a:r>
            <a:r>
              <a:rPr sz="1600" spc="-55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07046" y="5499730"/>
            <a:ext cx="2663496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15" dirty="0">
                <a:solidFill>
                  <a:srgbClr val="061F32"/>
                </a:solidFill>
                <a:latin typeface="MMEHFP+DejaVu Serif"/>
                <a:cs typeface="MMEHFP+DejaVu Serif"/>
              </a:rPr>
              <a:t>Free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0" dirty="0">
                <a:solidFill>
                  <a:srgbClr val="061F32"/>
                </a:solidFill>
                <a:latin typeface="MMEHFP+DejaVu Serif"/>
                <a:cs typeface="MMEHFP+DejaVu Serif"/>
              </a:rPr>
              <a:t>access</a:t>
            </a:r>
            <a:r>
              <a:rPr sz="1450" spc="-1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to</a:t>
            </a:r>
            <a:r>
              <a:rPr sz="1450" spc="-20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51" dirty="0">
                <a:solidFill>
                  <a:srgbClr val="061F32"/>
                </a:solidFill>
                <a:latin typeface="MMEHFP+DejaVu Serif"/>
                <a:cs typeface="MMEHFP+DejaVu Serif"/>
              </a:rPr>
              <a:t>future</a:t>
            </a:r>
            <a:r>
              <a:rPr sz="1450" spc="3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2" dirty="0">
                <a:solidFill>
                  <a:srgbClr val="061F32"/>
                </a:solidFill>
                <a:latin typeface="MMEHFP+DejaVu Serif"/>
                <a:cs typeface="MMEHFP+DejaVu Serif"/>
              </a:rPr>
              <a:t>update</a:t>
            </a:r>
            <a:r>
              <a:rPr sz="1450" spc="-4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719750"/>
            <a:ext cx="10048596" cy="404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sz="2500" spc="-68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58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500" spc="-1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4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Diligence</a:t>
            </a:r>
            <a:r>
              <a:rPr sz="2500" spc="-7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69" dirty="0">
                <a:solidFill>
                  <a:srgbClr val="000000"/>
                </a:solidFill>
                <a:latin typeface="DCHGVD+DejaVu Serif"/>
                <a:cs typeface="DCHGVD+DejaVu Serif"/>
              </a:rPr>
              <a:t>(CDD)</a:t>
            </a:r>
            <a:r>
              <a:rPr sz="2500" spc="-3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0" dirty="0">
                <a:solidFill>
                  <a:srgbClr val="000000"/>
                </a:solidFill>
                <a:latin typeface="DCHGVD+DejaVu Serif"/>
                <a:cs typeface="DCHGVD+DejaVu Serif"/>
              </a:rPr>
              <a:t>te</a:t>
            </a:r>
            <a:r>
              <a:rPr sz="2500" spc="-85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8" dirty="0">
                <a:solidFill>
                  <a:srgbClr val="000000"/>
                </a:solidFill>
                <a:latin typeface="DCHGVD+DejaVu Serif"/>
                <a:cs typeface="DCHGVD+DejaVu Serif"/>
              </a:rPr>
              <a:t>mp</a:t>
            </a:r>
            <a:r>
              <a:rPr sz="2500" spc="-8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3" dirty="0">
                <a:solidFill>
                  <a:srgbClr val="000000"/>
                </a:solidFill>
                <a:latin typeface="DCHGVD+DejaVu Serif"/>
                <a:cs typeface="DCHGVD+DejaVu Serif"/>
              </a:rPr>
              <a:t>late</a:t>
            </a:r>
            <a:r>
              <a:rPr sz="2500" spc="-15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1" dirty="0">
                <a:solidFill>
                  <a:srgbClr val="000000"/>
                </a:solidFill>
                <a:latin typeface="DCHGVD+DejaVu Serif"/>
                <a:cs typeface="DCHGVD+DejaVu Serif"/>
              </a:rPr>
              <a:t>is</a:t>
            </a:r>
            <a:r>
              <a:rPr sz="2500" spc="7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6" dirty="0">
                <a:solidFill>
                  <a:srgbClr val="000000"/>
                </a:solidFill>
                <a:latin typeface="DCHGVD+DejaVu Serif"/>
                <a:cs typeface="DCHGVD+DejaVu Serif"/>
              </a:rPr>
              <a:t>tructured</a:t>
            </a:r>
            <a:r>
              <a:rPr sz="2500" spc="-3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6" dirty="0">
                <a:solidFill>
                  <a:srgbClr val="000000"/>
                </a:solidFill>
                <a:latin typeface="DCHGVD+DejaVu Serif"/>
                <a:cs typeface="DCHGVD+DejaVu Serif"/>
              </a:rPr>
              <a:t>in</a:t>
            </a:r>
            <a:r>
              <a:rPr sz="2500" spc="-3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36" dirty="0">
                <a:solidFill>
                  <a:srgbClr val="000000"/>
                </a:solidFill>
                <a:latin typeface="DCHGVD+DejaVu Serif"/>
                <a:cs typeface="DCHGVD+DejaVu Serif"/>
              </a:rPr>
              <a:t>four</a:t>
            </a:r>
            <a:r>
              <a:rPr sz="2500" spc="-34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7" dirty="0">
                <a:solidFill>
                  <a:srgbClr val="000000"/>
                </a:solidFill>
                <a:latin typeface="DCHGVD+DejaVu Serif"/>
                <a:cs typeface="DCHGVD+DejaVu Serif"/>
              </a:rPr>
              <a:t>main</a:t>
            </a:r>
            <a:r>
              <a:rPr sz="2500" spc="-6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1" dirty="0">
                <a:solidFill>
                  <a:srgbClr val="000000"/>
                </a:solidFill>
                <a:latin typeface="DCHGVD+DejaVu Serif"/>
                <a:cs typeface="DCHGVD+DejaVu Serif"/>
              </a:rPr>
              <a:t>pa</a:t>
            </a:r>
            <a:r>
              <a:rPr sz="2500" spc="-86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34" dirty="0">
                <a:solidFill>
                  <a:srgbClr val="000000"/>
                </a:solidFill>
                <a:latin typeface="DCHGVD+DejaVu Serif"/>
                <a:cs typeface="DCHGVD+DejaVu Serif"/>
              </a:rPr>
              <a:t>rts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1260" y="1930492"/>
            <a:ext cx="736244" cy="27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62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1600" spc="-44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22A3DF"/>
                </a:solidFill>
                <a:latin typeface="DCHGVD+DejaVu Serif"/>
                <a:cs typeface="DCHGVD+DejaVu Serif"/>
              </a:rPr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63009" y="1930492"/>
            <a:ext cx="736244" cy="27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62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1600" spc="-44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22A3DF"/>
                </a:solidFill>
                <a:latin typeface="DCHGVD+DejaVu Serif"/>
                <a:cs typeface="DCHGVD+DejaVu Serif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89546" y="1930492"/>
            <a:ext cx="738047" cy="27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60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1600" spc="-39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22A3DF"/>
                </a:solidFill>
                <a:latin typeface="DCHGVD+DejaVu Serif"/>
                <a:cs typeface="DCHGVD+DejaVu Serif"/>
              </a:rPr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16210" y="1930492"/>
            <a:ext cx="736244" cy="271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62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1600" spc="-44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22A3DF"/>
                </a:solidFill>
                <a:latin typeface="DCHGVD+DejaVu Serif"/>
                <a:cs typeface="DCHGVD+DejaVu Serif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8312" y="2245747"/>
            <a:ext cx="2246997" cy="51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sz="1550" spc="-20" dirty="0">
                <a:solidFill>
                  <a:srgbClr val="061F32"/>
                </a:solidFill>
                <a:latin typeface="MMEHFP+DejaVu Serif"/>
                <a:cs typeface="MMEHFP+DejaVu Serif"/>
              </a:rPr>
              <a:t>Best</a:t>
            </a:r>
            <a:r>
              <a:rPr sz="1550" spc="-21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practice</a:t>
            </a:r>
            <a:r>
              <a:rPr sz="1550" spc="-3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103" dirty="0">
                <a:solidFill>
                  <a:srgbClr val="061F32"/>
                </a:solidFill>
                <a:latin typeface="MMEHFP+DejaVu Serif"/>
                <a:cs typeface="MMEHFP+DejaVu Serif"/>
              </a:rPr>
              <a:t>guide</a:t>
            </a:r>
            <a:r>
              <a:rPr sz="1550" spc="-3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35" dirty="0">
                <a:solidFill>
                  <a:srgbClr val="061F32"/>
                </a:solidFill>
                <a:latin typeface="MMEHFP+DejaVu Serif"/>
                <a:cs typeface="MMEHFP+DejaVu Serif"/>
              </a:rPr>
              <a:t>on</a:t>
            </a:r>
          </a:p>
          <a:p>
            <a:pPr marL="345439" marR="0">
              <a:lnSpc>
                <a:spcPts val="1836"/>
              </a:lnSpc>
              <a:spcBef>
                <a:spcPts val="167"/>
              </a:spcBef>
              <a:spcAft>
                <a:spcPts val="0"/>
              </a:spcAft>
            </a:pPr>
            <a:r>
              <a:rPr sz="1600" spc="-103" dirty="0">
                <a:solidFill>
                  <a:srgbClr val="061F32"/>
                </a:solidFill>
                <a:latin typeface="MMEHFP+DejaVu Serif"/>
                <a:cs typeface="MMEHFP+DejaVu Serif"/>
              </a:rPr>
              <a:t>cre</a:t>
            </a:r>
            <a:r>
              <a:rPr sz="1600" spc="-55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600" spc="-56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33" dirty="0">
                <a:solidFill>
                  <a:srgbClr val="061F32"/>
                </a:solidFill>
                <a:latin typeface="MMEHFP+DejaVu Serif"/>
                <a:cs typeface="MMEHFP+DejaVu Serif"/>
              </a:rPr>
              <a:t>ting</a:t>
            </a:r>
            <a:r>
              <a:rPr sz="1600" spc="-4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11" dirty="0">
                <a:solidFill>
                  <a:srgbClr val="061F32"/>
                </a:solidFill>
                <a:latin typeface="MMEHFP+DejaVu Serif"/>
                <a:cs typeface="MMEHFP+DejaVu Serif"/>
              </a:rPr>
              <a:t>CDDs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28314" y="2245747"/>
            <a:ext cx="2442529" cy="51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sz="155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  <a:r>
              <a:rPr sz="1550" spc="-50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tructure</a:t>
            </a:r>
            <a:r>
              <a:rPr sz="1550" spc="-51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dirty="0">
                <a:solidFill>
                  <a:srgbClr val="061F32"/>
                </a:solidFill>
                <a:latin typeface="MMEHFP+DejaVu Serif"/>
                <a:cs typeface="MMEHFP+DejaVu Serif"/>
              </a:rPr>
              <a:t>d</a:t>
            </a:r>
            <a:r>
              <a:rPr sz="1550" spc="-13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58" dirty="0">
                <a:solidFill>
                  <a:srgbClr val="061F32"/>
                </a:solidFill>
                <a:latin typeface="MMEHFP+DejaVu Serif"/>
                <a:cs typeface="MMEHFP+DejaVu Serif"/>
              </a:rPr>
              <a:t>co</a:t>
            </a:r>
            <a:r>
              <a:rPr sz="1550" spc="-52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81" dirty="0">
                <a:solidFill>
                  <a:srgbClr val="061F32"/>
                </a:solidFill>
                <a:latin typeface="MMEHFP+DejaVu Serif"/>
                <a:cs typeface="MMEHFP+DejaVu Serif"/>
              </a:rPr>
              <a:t>mme</a:t>
            </a:r>
            <a:r>
              <a:rPr sz="1550" spc="-51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114" dirty="0">
                <a:solidFill>
                  <a:srgbClr val="061F32"/>
                </a:solidFill>
                <a:latin typeface="MMEHFP+DejaVu Serif"/>
                <a:cs typeface="MMEHFP+DejaVu Serif"/>
              </a:rPr>
              <a:t>rcia</a:t>
            </a:r>
            <a:r>
              <a:rPr sz="1550" spc="-51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dirty="0">
                <a:solidFill>
                  <a:srgbClr val="061F32"/>
                </a:solidFill>
                <a:latin typeface="MMEHFP+DejaVu Serif"/>
                <a:cs typeface="MMEHFP+DejaVu Serif"/>
              </a:rPr>
              <a:t>l</a:t>
            </a:r>
          </a:p>
          <a:p>
            <a:pPr marL="1651" marR="0">
              <a:lnSpc>
                <a:spcPts val="1836"/>
              </a:lnSpc>
              <a:spcBef>
                <a:spcPts val="167"/>
              </a:spcBef>
              <a:spcAft>
                <a:spcPts val="0"/>
              </a:spcAft>
            </a:pPr>
            <a:r>
              <a:rPr sz="160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  <a:r>
              <a:rPr sz="1600" spc="2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35" dirty="0">
                <a:solidFill>
                  <a:srgbClr val="061F32"/>
                </a:solidFill>
                <a:latin typeface="MMEHFP+DejaVu Serif"/>
                <a:cs typeface="MMEHFP+DejaVu Serif"/>
              </a:rPr>
              <a:t>dilige</a:t>
            </a:r>
            <a:r>
              <a:rPr sz="1600" spc="-55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66" dirty="0">
                <a:solidFill>
                  <a:srgbClr val="061F32"/>
                </a:solidFill>
                <a:latin typeface="MMEHFP+DejaVu Serif"/>
                <a:cs typeface="MMEHFP+DejaVu Serif"/>
              </a:rPr>
              <a:t>nc</a:t>
            </a:r>
            <a:r>
              <a:rPr sz="1600" spc="-5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MMEHFP+DejaVu Serif"/>
                <a:cs typeface="MMEHFP+DejaVu Serif"/>
              </a:rPr>
              <a:t>e</a:t>
            </a:r>
            <a:r>
              <a:rPr sz="1600" spc="-18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43" dirty="0">
                <a:solidFill>
                  <a:srgbClr val="061F32"/>
                </a:solidFill>
                <a:latin typeface="MMEHFP+DejaVu Serif"/>
                <a:cs typeface="MMEHFP+DejaVu Serif"/>
              </a:rPr>
              <a:t>template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9740" y="2245747"/>
            <a:ext cx="1857398" cy="51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sz="155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Thre</a:t>
            </a:r>
            <a:r>
              <a:rPr sz="1550" spc="-51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dirty="0">
                <a:solidFill>
                  <a:srgbClr val="061F32"/>
                </a:solidFill>
                <a:latin typeface="MMEHFP+DejaVu Serif"/>
                <a:cs typeface="MMEHFP+DejaVu Serif"/>
              </a:rPr>
              <a:t>e</a:t>
            </a:r>
            <a:r>
              <a:rPr sz="1550" spc="-6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108" dirty="0">
                <a:solidFill>
                  <a:srgbClr val="061F32"/>
                </a:solidFill>
                <a:latin typeface="MMEHFP+DejaVu Serif"/>
                <a:cs typeface="MMEHFP+DejaVu Serif"/>
              </a:rPr>
              <a:t>full-</a:t>
            </a:r>
            <a:r>
              <a:rPr sz="1550" spc="-4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60" dirty="0">
                <a:solidFill>
                  <a:srgbClr val="061F32"/>
                </a:solidFill>
                <a:latin typeface="MMEHFP+DejaVu Serif"/>
                <a:cs typeface="MMEHFP+DejaVu Serif"/>
              </a:rPr>
              <a:t>le</a:t>
            </a:r>
            <a:r>
              <a:rPr sz="1550" spc="-50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107" dirty="0">
                <a:solidFill>
                  <a:srgbClr val="061F32"/>
                </a:solidFill>
                <a:latin typeface="MMEHFP+DejaVu Serif"/>
                <a:cs typeface="MMEHFP+DejaVu Serif"/>
              </a:rPr>
              <a:t>ngth,</a:t>
            </a:r>
          </a:p>
          <a:p>
            <a:pPr marL="131064" marR="0">
              <a:lnSpc>
                <a:spcPts val="1836"/>
              </a:lnSpc>
              <a:spcBef>
                <a:spcPts val="167"/>
              </a:spcBef>
              <a:spcAft>
                <a:spcPts val="0"/>
              </a:spcAft>
            </a:pPr>
            <a:r>
              <a:rPr sz="1600" spc="-102" dirty="0">
                <a:solidFill>
                  <a:srgbClr val="061F32"/>
                </a:solidFill>
                <a:latin typeface="MMEHFP+DejaVu Serif"/>
                <a:cs typeface="MMEHFP+DejaVu Serif"/>
              </a:rPr>
              <a:t>real-</a:t>
            </a:r>
            <a:r>
              <a:rPr sz="1600" spc="-51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24" dirty="0">
                <a:solidFill>
                  <a:srgbClr val="061F32"/>
                </a:solidFill>
                <a:latin typeface="MMEHFP+DejaVu Serif"/>
                <a:cs typeface="MMEHFP+DejaVu Serif"/>
              </a:rPr>
              <a:t>life</a:t>
            </a:r>
            <a:r>
              <a:rPr sz="1600" spc="1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MMEHFP+DejaVu Serif"/>
                <a:cs typeface="MMEHFP+DejaVu Serif"/>
              </a:rPr>
              <a:t>C</a:t>
            </a:r>
            <a:r>
              <a:rPr sz="1600" spc="-53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DDs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02165" y="2245747"/>
            <a:ext cx="2154798" cy="5190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sz="1550" spc="-49" dirty="0">
                <a:solidFill>
                  <a:srgbClr val="061F32"/>
                </a:solidFill>
                <a:latin typeface="MMEHFP+DejaVu Serif"/>
                <a:cs typeface="MMEHFP+DejaVu Serif"/>
              </a:rPr>
              <a:t>Cons</a:t>
            </a:r>
            <a:r>
              <a:rPr sz="1550" spc="-46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116" dirty="0">
                <a:solidFill>
                  <a:srgbClr val="061F32"/>
                </a:solidFill>
                <a:latin typeface="MMEHFP+DejaVu Serif"/>
                <a:cs typeface="MMEHFP+DejaVu Serif"/>
              </a:rPr>
              <a:t>ulting</a:t>
            </a:r>
            <a:r>
              <a:rPr sz="1550" spc="-2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73" dirty="0">
                <a:solidFill>
                  <a:srgbClr val="061F32"/>
                </a:solidFill>
                <a:latin typeface="MMEHFP+DejaVu Serif"/>
                <a:cs typeface="MMEHFP+DejaVu Serif"/>
              </a:rPr>
              <a:t>che</a:t>
            </a:r>
            <a:r>
              <a:rPr sz="1550" spc="-51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550" spc="-87" dirty="0">
                <a:solidFill>
                  <a:srgbClr val="061F32"/>
                </a:solidFill>
                <a:latin typeface="MMEHFP+DejaVu Serif"/>
                <a:cs typeface="MMEHFP+DejaVu Serif"/>
              </a:rPr>
              <a:t>cklist</a:t>
            </a:r>
          </a:p>
          <a:p>
            <a:pPr marL="76834" marR="0">
              <a:lnSpc>
                <a:spcPts val="1836"/>
              </a:lnSpc>
              <a:spcBef>
                <a:spcPts val="167"/>
              </a:spcBef>
              <a:spcAft>
                <a:spcPts val="0"/>
              </a:spcAft>
            </a:pPr>
            <a:r>
              <a:rPr sz="1600" spc="-91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600" spc="-9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tips</a:t>
            </a:r>
            <a:r>
              <a:rPr sz="1600" spc="12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6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43" dirty="0">
                <a:solidFill>
                  <a:srgbClr val="061F32"/>
                </a:solidFill>
                <a:latin typeface="MMEHFP+DejaVu Serif"/>
                <a:cs typeface="MMEHFP+DejaVu Serif"/>
              </a:rPr>
              <a:t>tric</a:t>
            </a:r>
            <a:r>
              <a:rPr sz="1600" spc="-57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600" spc="-109" dirty="0">
                <a:solidFill>
                  <a:srgbClr val="061F32"/>
                </a:solidFill>
                <a:latin typeface="MMEHFP+DejaVu Serif"/>
                <a:cs typeface="MMEHFP+DejaVu Serif"/>
              </a:rPr>
              <a:t>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74256" y="5919465"/>
            <a:ext cx="4410560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43" dirty="0">
                <a:solidFill>
                  <a:srgbClr val="061F32"/>
                </a:solidFill>
                <a:latin typeface="MMEHFP+DejaVu Serif"/>
                <a:cs typeface="MMEHFP+DejaVu Serif"/>
              </a:rPr>
              <a:t>See</a:t>
            </a:r>
            <a:r>
              <a:rPr sz="1450" spc="-1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6" dirty="0">
                <a:solidFill>
                  <a:srgbClr val="061F32"/>
                </a:solidFill>
                <a:latin typeface="MMEHFP+DejaVu Serif"/>
                <a:cs typeface="MMEHFP+DejaVu Serif"/>
              </a:rPr>
              <a:t>more</a:t>
            </a:r>
            <a:r>
              <a:rPr sz="1450" spc="1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de</a:t>
            </a:r>
            <a:r>
              <a:rPr sz="1450" spc="-49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0" dirty="0">
                <a:solidFill>
                  <a:srgbClr val="061F32"/>
                </a:solidFill>
                <a:latin typeface="MMEHFP+DejaVu Serif"/>
                <a:cs typeface="MMEHFP+DejaVu Serif"/>
              </a:rPr>
              <a:t>tails</a:t>
            </a:r>
            <a:r>
              <a:rPr sz="1450" spc="4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24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450" spc="-5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each</a:t>
            </a:r>
            <a:r>
              <a:rPr sz="1450" spc="-2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section</a:t>
            </a:r>
            <a:r>
              <a:rPr sz="1450" spc="-27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in</a:t>
            </a:r>
            <a:r>
              <a:rPr sz="1450" spc="-1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34" dirty="0">
                <a:solidFill>
                  <a:srgbClr val="061F32"/>
                </a:solidFill>
                <a:latin typeface="MMEHFP+DejaVu Serif"/>
                <a:cs typeface="MMEHFP+DejaVu Serif"/>
              </a:rPr>
              <a:t>following</a:t>
            </a:r>
            <a:r>
              <a:rPr sz="145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450" spc="-101" dirty="0">
                <a:solidFill>
                  <a:srgbClr val="061F32"/>
                </a:solidFill>
                <a:latin typeface="MMEHFP+DejaVu Serif"/>
                <a:cs typeface="MMEHFP+DejaVu Serif"/>
              </a:rPr>
              <a:t>pages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337820"/>
            <a:ext cx="10228373" cy="786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6"/>
              </a:lnSpc>
              <a:spcBef>
                <a:spcPts val="0"/>
              </a:spcBef>
              <a:spcAft>
                <a:spcPts val="0"/>
              </a:spcAft>
            </a:pPr>
            <a:r>
              <a:rPr sz="2500" spc="-81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2500" spc="-218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167" dirty="0">
                <a:solidFill>
                  <a:srgbClr val="22A3DF"/>
                </a:solidFill>
                <a:latin typeface="DCHGVD+DejaVu Serif"/>
                <a:cs typeface="DCHGVD+DejaVu Serif"/>
              </a:rPr>
              <a:t>1:</a:t>
            </a:r>
            <a:r>
              <a:rPr sz="2500" spc="54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51" dirty="0">
                <a:solidFill>
                  <a:srgbClr val="000000"/>
                </a:solidFill>
                <a:latin typeface="DCHGVD+DejaVu Serif"/>
                <a:cs typeface="DCHGVD+DejaVu Serif"/>
              </a:rPr>
              <a:t>Get</a:t>
            </a:r>
            <a:r>
              <a:rPr sz="2500" spc="-248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a</a:t>
            </a:r>
            <a:r>
              <a:rPr sz="2500" spc="-18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0" dirty="0">
                <a:solidFill>
                  <a:srgbClr val="000000"/>
                </a:solidFill>
                <a:latin typeface="DCHGVD+DejaVu Serif"/>
                <a:cs typeface="DCHGVD+DejaVu Serif"/>
              </a:rPr>
              <a:t>tried-</a:t>
            </a:r>
            <a:r>
              <a:rPr sz="2500" spc="-80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5" dirty="0">
                <a:solidFill>
                  <a:srgbClr val="000000"/>
                </a:solidFill>
                <a:latin typeface="DCHGVD+DejaVu Serif"/>
                <a:cs typeface="DCHGVD+DejaVu Serif"/>
              </a:rPr>
              <a:t>and-</a:t>
            </a:r>
            <a:r>
              <a:rPr sz="2500" spc="-80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9" dirty="0">
                <a:solidFill>
                  <a:srgbClr val="000000"/>
                </a:solidFill>
                <a:latin typeface="DCHGVD+DejaVu Serif"/>
                <a:cs typeface="DCHGVD+DejaVu Serif"/>
              </a:rPr>
              <a:t>tes</a:t>
            </a:r>
            <a:r>
              <a:rPr sz="2500" spc="-72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9" dirty="0">
                <a:solidFill>
                  <a:srgbClr val="000000"/>
                </a:solidFill>
                <a:latin typeface="DCHGVD+DejaVu Serif"/>
                <a:cs typeface="DCHGVD+DejaVu Serif"/>
              </a:rPr>
              <a:t>ted</a:t>
            </a:r>
            <a:r>
              <a:rPr sz="2500" spc="-6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7" dirty="0">
                <a:solidFill>
                  <a:srgbClr val="000000"/>
                </a:solidFill>
                <a:latin typeface="DCHGVD+DejaVu Serif"/>
                <a:cs typeface="DCHGVD+DejaVu Serif"/>
              </a:rPr>
              <a:t>bes</a:t>
            </a:r>
            <a:r>
              <a:rPr sz="2500" spc="-65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8" dirty="0">
                <a:solidFill>
                  <a:srgbClr val="000000"/>
                </a:solidFill>
                <a:latin typeface="DCHGVD+DejaVu Serif"/>
                <a:cs typeface="DCHGVD+DejaVu Serif"/>
              </a:rPr>
              <a:t>t-practice</a:t>
            </a:r>
            <a:r>
              <a:rPr sz="2500" spc="-8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1" dirty="0">
                <a:solidFill>
                  <a:srgbClr val="000000"/>
                </a:solidFill>
                <a:latin typeface="DCHGVD+DejaVu Serif"/>
                <a:cs typeface="DCHGVD+DejaVu Serif"/>
              </a:rPr>
              <a:t>guide</a:t>
            </a:r>
            <a:r>
              <a:rPr sz="2500" spc="-17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70" dirty="0">
                <a:solidFill>
                  <a:srgbClr val="000000"/>
                </a:solidFill>
                <a:latin typeface="DCHGVD+DejaVu Serif"/>
                <a:cs typeface="DCHGVD+DejaVu Serif"/>
              </a:rPr>
              <a:t>on</a:t>
            </a:r>
            <a:r>
              <a:rPr sz="2500" spc="-29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65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7" dirty="0">
                <a:solidFill>
                  <a:srgbClr val="000000"/>
                </a:solidFill>
                <a:latin typeface="DCHGVD+DejaVu Serif"/>
                <a:cs typeface="DCHGVD+DejaVu Serif"/>
              </a:rPr>
              <a:t>truc</a:t>
            </a:r>
            <a:r>
              <a:rPr sz="2500" spc="-76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2" dirty="0">
                <a:solidFill>
                  <a:srgbClr val="000000"/>
                </a:solidFill>
                <a:latin typeface="DCHGVD+DejaVu Serif"/>
                <a:cs typeface="DCHGVD+DejaVu Serif"/>
              </a:rPr>
              <a:t>turing</a:t>
            </a:r>
            <a:r>
              <a:rPr sz="2500" spc="-3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39" dirty="0">
                <a:solidFill>
                  <a:srgbClr val="000000"/>
                </a:solidFill>
                <a:latin typeface="DCHGVD+DejaVu Serif"/>
                <a:cs typeface="DCHGVD+DejaVu Serif"/>
              </a:rPr>
              <a:t>an</a:t>
            </a:r>
          </a:p>
          <a:p>
            <a:pPr marL="0" marR="0">
              <a:lnSpc>
                <a:spcPts val="2883"/>
              </a:lnSpc>
              <a:spcBef>
                <a:spcPts val="120"/>
              </a:spcBef>
              <a:spcAft>
                <a:spcPts val="0"/>
              </a:spcAft>
            </a:pPr>
            <a:r>
              <a:rPr sz="2500" spc="-77" dirty="0">
                <a:solidFill>
                  <a:srgbClr val="000000"/>
                </a:solidFill>
                <a:latin typeface="DCHGVD+DejaVu Serif"/>
                <a:cs typeface="DCHGVD+DejaVu Serif"/>
              </a:rPr>
              <a:t>effec</a:t>
            </a:r>
            <a:r>
              <a:rPr sz="2500" spc="-77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2" dirty="0">
                <a:solidFill>
                  <a:srgbClr val="000000"/>
                </a:solidFill>
                <a:latin typeface="DCHGVD+DejaVu Serif"/>
                <a:cs typeface="DCHGVD+DejaVu Serif"/>
              </a:rPr>
              <a:t>tiv</a:t>
            </a:r>
            <a:r>
              <a:rPr sz="2500" spc="-78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500" spc="-1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5" dirty="0">
                <a:solidFill>
                  <a:srgbClr val="000000"/>
                </a:solidFill>
                <a:latin typeface="DCHGVD+DejaVu Serif"/>
                <a:cs typeface="DCHGVD+DejaVu Serif"/>
              </a:rPr>
              <a:t>co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34" dirty="0">
                <a:solidFill>
                  <a:srgbClr val="000000"/>
                </a:solidFill>
                <a:latin typeface="DCHGVD+DejaVu Serif"/>
                <a:cs typeface="DCHGVD+DejaVu Serif"/>
              </a:rPr>
              <a:t>mmerc</a:t>
            </a:r>
            <a:r>
              <a:rPr sz="2500" spc="-77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5" dirty="0">
                <a:solidFill>
                  <a:srgbClr val="000000"/>
                </a:solidFill>
                <a:latin typeface="DCHGVD+DejaVu Serif"/>
                <a:cs typeface="DCHGVD+DejaVu Serif"/>
              </a:rPr>
              <a:t>ial</a:t>
            </a:r>
            <a:r>
              <a:rPr sz="2500" spc="-18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9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500" spc="-10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1" dirty="0">
                <a:solidFill>
                  <a:srgbClr val="000000"/>
                </a:solidFill>
                <a:latin typeface="DCHGVD+DejaVu Serif"/>
                <a:cs typeface="DCHGVD+DejaVu Serif"/>
              </a:rPr>
              <a:t>dilig</a:t>
            </a:r>
            <a:r>
              <a:rPr sz="2500" spc="-8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0" dirty="0">
                <a:solidFill>
                  <a:srgbClr val="000000"/>
                </a:solidFill>
                <a:latin typeface="DCHGVD+DejaVu Serif"/>
                <a:cs typeface="DCHGVD+DejaVu Serif"/>
              </a:rPr>
              <a:t>enc</a:t>
            </a:r>
            <a:r>
              <a:rPr sz="2500" spc="-77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500" spc="-1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5" dirty="0">
                <a:solidFill>
                  <a:srgbClr val="000000"/>
                </a:solidFill>
                <a:latin typeface="DCHGVD+DejaVu Serif"/>
                <a:cs typeface="DCHGVD+DejaVu Serif"/>
              </a:rPr>
              <a:t>pres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3" dirty="0">
                <a:solidFill>
                  <a:srgbClr val="000000"/>
                </a:solidFill>
                <a:latin typeface="DCHGVD+DejaVu Serif"/>
                <a:cs typeface="DCHGVD+DejaVu Serif"/>
              </a:rPr>
              <a:t>entatio</a:t>
            </a:r>
            <a:r>
              <a:rPr sz="2500" spc="-80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337820"/>
            <a:ext cx="10120423" cy="786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6"/>
              </a:lnSpc>
              <a:spcBef>
                <a:spcPts val="0"/>
              </a:spcBef>
              <a:spcAft>
                <a:spcPts val="0"/>
              </a:spcAft>
            </a:pPr>
            <a:r>
              <a:rPr sz="2500" spc="-81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2500" spc="-218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167" dirty="0">
                <a:solidFill>
                  <a:srgbClr val="22A3DF"/>
                </a:solidFill>
                <a:latin typeface="DCHGVD+DejaVu Serif"/>
                <a:cs typeface="DCHGVD+DejaVu Serif"/>
              </a:rPr>
              <a:t>2:</a:t>
            </a:r>
            <a:r>
              <a:rPr sz="2500" spc="54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67" dirty="0">
                <a:solidFill>
                  <a:srgbClr val="000000"/>
                </a:solidFill>
                <a:latin typeface="DCHGVD+DejaVu Serif"/>
                <a:cs typeface="DCHGVD+DejaVu Serif"/>
              </a:rPr>
              <a:t>The</a:t>
            </a:r>
            <a:r>
              <a:rPr sz="2500" spc="-10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1" dirty="0">
                <a:solidFill>
                  <a:srgbClr val="000000"/>
                </a:solidFill>
                <a:latin typeface="DCHGVD+DejaVu Serif"/>
                <a:cs typeface="DCHGVD+DejaVu Serif"/>
              </a:rPr>
              <a:t>full</a:t>
            </a:r>
            <a:r>
              <a:rPr sz="2500" spc="-6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c</a:t>
            </a:r>
            <a:r>
              <a:rPr sz="2500" spc="-76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o</a:t>
            </a:r>
            <a:r>
              <a:rPr sz="2500" spc="-79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4" dirty="0">
                <a:solidFill>
                  <a:srgbClr val="000000"/>
                </a:solidFill>
                <a:latin typeface="DCHGVD+DejaVu Serif"/>
                <a:cs typeface="DCHGVD+DejaVu Serif"/>
              </a:rPr>
              <a:t>mmercial</a:t>
            </a:r>
            <a:r>
              <a:rPr sz="2500" spc="-6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2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  <a:r>
              <a:rPr sz="2500" spc="-7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0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diligence</a:t>
            </a:r>
            <a:r>
              <a:rPr sz="2500" spc="-9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temp</a:t>
            </a:r>
            <a:r>
              <a:rPr sz="2500" spc="-82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92" dirty="0">
                <a:solidFill>
                  <a:srgbClr val="000000"/>
                </a:solidFill>
                <a:latin typeface="DCHGVD+DejaVu Serif"/>
                <a:cs typeface="DCHGVD+DejaVu Serif"/>
              </a:rPr>
              <a:t>late</a:t>
            </a:r>
            <a:r>
              <a:rPr sz="2500" spc="-8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65" dirty="0">
                <a:solidFill>
                  <a:srgbClr val="000000"/>
                </a:solidFill>
                <a:latin typeface="DCHGVD+DejaVu Serif"/>
                <a:cs typeface="DCHGVD+DejaVu Serif"/>
              </a:rPr>
              <a:t>with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 s</a:t>
            </a:r>
            <a:r>
              <a:rPr sz="2500" spc="-72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6" dirty="0">
                <a:solidFill>
                  <a:srgbClr val="000000"/>
                </a:solidFill>
                <a:latin typeface="DCHGVD+DejaVu Serif"/>
                <a:cs typeface="DCHGVD+DejaVu Serif"/>
              </a:rPr>
              <a:t>tructured</a:t>
            </a:r>
          </a:p>
          <a:p>
            <a:pPr marL="0" marR="0">
              <a:lnSpc>
                <a:spcPts val="2883"/>
              </a:lnSpc>
              <a:spcBef>
                <a:spcPts val="120"/>
              </a:spcBef>
              <a:spcAft>
                <a:spcPts val="0"/>
              </a:spcAft>
            </a:pP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6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5" dirty="0">
                <a:solidFill>
                  <a:srgbClr val="000000"/>
                </a:solidFill>
                <a:latin typeface="DCHGVD+DejaVu Serif"/>
                <a:cs typeface="DCHGVD+DejaVu Serif"/>
              </a:rPr>
              <a:t>ections</a:t>
            </a:r>
            <a:r>
              <a:rPr sz="2500" spc="8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6" dirty="0">
                <a:solidFill>
                  <a:srgbClr val="000000"/>
                </a:solidFill>
                <a:latin typeface="DCHGVD+DejaVu Serif"/>
                <a:cs typeface="DCHGVD+DejaVu Serif"/>
              </a:rPr>
              <a:t>and</a:t>
            </a:r>
            <a:r>
              <a:rPr sz="2500" spc="-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7" dirty="0">
                <a:solidFill>
                  <a:srgbClr val="000000"/>
                </a:solidFill>
                <a:latin typeface="DCHGVD+DejaVu Serif"/>
                <a:cs typeface="DCHGVD+DejaVu Serif"/>
              </a:rPr>
              <a:t>multiple</a:t>
            </a:r>
            <a:r>
              <a:rPr sz="2500" spc="-14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5" dirty="0">
                <a:solidFill>
                  <a:srgbClr val="000000"/>
                </a:solidFill>
                <a:latin typeface="DCHGVD+DejaVu Serif"/>
                <a:cs typeface="DCHGVD+DejaVu Serif"/>
              </a:rPr>
              <a:t>vers</a:t>
            </a:r>
            <a:r>
              <a:rPr sz="2500" spc="-6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3" dirty="0">
                <a:solidFill>
                  <a:srgbClr val="000000"/>
                </a:solidFill>
                <a:latin typeface="DCHGVD+DejaVu Serif"/>
                <a:cs typeface="DCHGVD+DejaVu Serif"/>
              </a:rPr>
              <a:t>io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6" dirty="0">
                <a:solidFill>
                  <a:srgbClr val="000000"/>
                </a:solidFill>
                <a:latin typeface="DCHGVD+DejaVu Serif"/>
                <a:cs typeface="DCHGVD+DejaVu Serif"/>
              </a:rPr>
              <a:t>ns</a:t>
            </a:r>
            <a:r>
              <a:rPr sz="2500" spc="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of</a:t>
            </a:r>
            <a:r>
              <a:rPr sz="2500" spc="-14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7" dirty="0">
                <a:solidFill>
                  <a:srgbClr val="000000"/>
                </a:solidFill>
                <a:latin typeface="DCHGVD+DejaVu Serif"/>
                <a:cs typeface="DCHGVD+DejaVu Serif"/>
              </a:rPr>
              <a:t>lides</a:t>
            </a:r>
            <a:r>
              <a:rPr sz="2500" spc="1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" dirty="0">
                <a:solidFill>
                  <a:srgbClr val="000000"/>
                </a:solidFill>
                <a:latin typeface="DCHGVD+DejaVu Serif"/>
                <a:cs typeface="DCHGVD+DejaVu Serif"/>
              </a:rPr>
              <a:t>for</a:t>
            </a:r>
            <a:r>
              <a:rPr sz="2500" spc="-34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you</a:t>
            </a:r>
            <a:r>
              <a:rPr sz="2500" spc="-15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80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  <a:r>
              <a:rPr sz="2500" spc="1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0" dirty="0">
                <a:solidFill>
                  <a:srgbClr val="000000"/>
                </a:solidFill>
                <a:latin typeface="DCHGVD+DejaVu Serif"/>
                <a:cs typeface="DCHGVD+DejaVu Serif"/>
              </a:rPr>
              <a:t>choos</a:t>
            </a:r>
            <a:r>
              <a:rPr sz="2500" spc="-65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500" spc="-25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4" dirty="0">
                <a:solidFill>
                  <a:srgbClr val="000000"/>
                </a:solidFill>
                <a:latin typeface="DCHGVD+DejaVu Serif"/>
                <a:cs typeface="DCHGVD+DejaVu Serif"/>
              </a:rPr>
              <a:t>from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9752" y="1672428"/>
            <a:ext cx="10742215" cy="50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36"/>
              </a:lnSpc>
              <a:spcBef>
                <a:spcPts val="0"/>
              </a:spcBef>
              <a:spcAft>
                <a:spcPts val="0"/>
              </a:spcAft>
            </a:pPr>
            <a:r>
              <a:rPr sz="1600" spc="-119" dirty="0">
                <a:solidFill>
                  <a:srgbClr val="061F32"/>
                </a:solidFill>
                <a:latin typeface="DCHGVD+DejaVu Serif"/>
                <a:cs typeface="DCHGVD+DejaVu Serif"/>
              </a:rPr>
              <a:t>89</a:t>
            </a:r>
            <a:r>
              <a:rPr sz="1600" spc="-6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3" dirty="0">
                <a:solidFill>
                  <a:srgbClr val="061F32"/>
                </a:solidFill>
                <a:latin typeface="DCHGVD+DejaVu Serif"/>
                <a:cs typeface="DCHGVD+DejaVu Serif"/>
              </a:rPr>
              <a:t>fully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4" dirty="0">
                <a:solidFill>
                  <a:srgbClr val="061F32"/>
                </a:solidFill>
                <a:latin typeface="DCHGVD+DejaVu Serif"/>
                <a:cs typeface="DCHGVD+DejaVu Serif"/>
              </a:rPr>
              <a:t>editable</a:t>
            </a:r>
            <a:r>
              <a:rPr sz="1600" spc="-117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78" dirty="0">
                <a:solidFill>
                  <a:srgbClr val="061F32"/>
                </a:solidFill>
                <a:latin typeface="DCHGVD+DejaVu Serif"/>
                <a:cs typeface="DCHGVD+DejaVu Serif"/>
              </a:rPr>
              <a:t>template</a:t>
            </a:r>
            <a:r>
              <a:rPr sz="1600" spc="-32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45" dirty="0">
                <a:solidFill>
                  <a:srgbClr val="061F32"/>
                </a:solidFill>
                <a:latin typeface="DCHGVD+DejaVu Serif"/>
                <a:cs typeface="DCHGVD+DejaVu Serif"/>
              </a:rPr>
              <a:t>lides</a:t>
            </a:r>
            <a:r>
              <a:rPr sz="1600" spc="63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4" dirty="0">
                <a:solidFill>
                  <a:srgbClr val="061F32"/>
                </a:solidFill>
                <a:latin typeface="DCHGVD+DejaVu Serif"/>
                <a:cs typeface="DCHGVD+DejaVu Serif"/>
              </a:rPr>
              <a:t>in</a:t>
            </a:r>
            <a:r>
              <a:rPr sz="1600" spc="-54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a</a:t>
            </a:r>
            <a:r>
              <a:rPr sz="1600" spc="-115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2" dirty="0">
                <a:solidFill>
                  <a:srgbClr val="061F32"/>
                </a:solidFill>
                <a:latin typeface="DCHGVD+DejaVu Serif"/>
                <a:cs typeface="DCHGVD+DejaVu Serif"/>
              </a:rPr>
              <a:t>complete</a:t>
            </a:r>
            <a:r>
              <a:rPr sz="1600" spc="-4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56" dirty="0">
                <a:solidFill>
                  <a:srgbClr val="061F32"/>
                </a:solidFill>
                <a:latin typeface="DCHGVD+DejaVu Serif"/>
                <a:cs typeface="DCHGVD+DejaVu Serif"/>
              </a:rPr>
              <a:t>and 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72" dirty="0">
                <a:solidFill>
                  <a:srgbClr val="061F32"/>
                </a:solidFill>
                <a:latin typeface="DCHGVD+DejaVu Serif"/>
                <a:cs typeface="DCHGVD+DejaVu Serif"/>
              </a:rPr>
              <a:t>tructured</a:t>
            </a:r>
            <a:r>
              <a:rPr sz="1600" spc="-3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14" dirty="0">
                <a:solidFill>
                  <a:srgbClr val="061F32"/>
                </a:solidFill>
                <a:latin typeface="DCHGVD+DejaVu Serif"/>
                <a:cs typeface="DCHGVD+DejaVu Serif"/>
              </a:rPr>
              <a:t>sto</a:t>
            </a:r>
            <a:r>
              <a:rPr sz="1600" spc="-49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58" dirty="0">
                <a:solidFill>
                  <a:srgbClr val="061F32"/>
                </a:solidFill>
                <a:latin typeface="DCHGVD+DejaVu Serif"/>
                <a:cs typeface="DCHGVD+DejaVu Serif"/>
              </a:rPr>
              <a:t>ryline</a:t>
            </a:r>
            <a:r>
              <a:rPr sz="1600" spc="-49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116" dirty="0">
                <a:solidFill>
                  <a:srgbClr val="061F32"/>
                </a:solidFill>
                <a:latin typeface="DCHGVD+DejaVu Serif"/>
                <a:cs typeface="DCHGVD+DejaVu Serif"/>
              </a:rPr>
              <a:t>with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45" dirty="0">
                <a:solidFill>
                  <a:srgbClr val="061F32"/>
                </a:solidFill>
                <a:latin typeface="DCHGVD+DejaVu Serif"/>
                <a:cs typeface="DCHGVD+DejaVu Serif"/>
              </a:rPr>
              <a:t>action</a:t>
            </a:r>
            <a:r>
              <a:rPr sz="1600" spc="-73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9" dirty="0">
                <a:solidFill>
                  <a:srgbClr val="061F32"/>
                </a:solidFill>
                <a:latin typeface="DCHGVD+DejaVu Serif"/>
                <a:cs typeface="DCHGVD+DejaVu Serif"/>
              </a:rPr>
              <a:t>titles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,</a:t>
            </a:r>
            <a:r>
              <a:rPr sz="1600" spc="-12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4" dirty="0">
                <a:solidFill>
                  <a:srgbClr val="061F32"/>
                </a:solidFill>
                <a:latin typeface="DCHGVD+DejaVu Serif"/>
                <a:cs typeface="DCHGVD+DejaVu Serif"/>
              </a:rPr>
              <a:t>ready</a:t>
            </a:r>
            <a:r>
              <a:rPr sz="1600" spc="-3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26" dirty="0">
                <a:solidFill>
                  <a:srgbClr val="061F32"/>
                </a:solidFill>
                <a:latin typeface="DCHGVD+DejaVu Serif"/>
                <a:cs typeface="DCHGVD+DejaVu Serif"/>
              </a:rPr>
              <a:t>-to-us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  <a:r>
              <a:rPr sz="1600" spc="-10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63" dirty="0">
                <a:solidFill>
                  <a:srgbClr val="061F32"/>
                </a:solidFill>
                <a:latin typeface="DCHGVD+DejaVu Serif"/>
                <a:cs typeface="DCHGVD+DejaVu Serif"/>
              </a:rPr>
              <a:t>graphs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,</a:t>
            </a:r>
          </a:p>
          <a:p>
            <a:pPr marL="0" marR="0">
              <a:lnSpc>
                <a:spcPts val="1836"/>
              </a:lnSpc>
              <a:spcBef>
                <a:spcPts val="90"/>
              </a:spcBef>
              <a:spcAft>
                <a:spcPts val="0"/>
              </a:spcAft>
            </a:pPr>
            <a:r>
              <a:rPr sz="1600" dirty="0">
                <a:solidFill>
                  <a:srgbClr val="061F32"/>
                </a:solidFill>
                <a:latin typeface="DCHGVD+DejaVu Serif"/>
                <a:cs typeface="DCHGVD+DejaVu Serif"/>
              </a:rPr>
              <a:t>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41" dirty="0">
                <a:solidFill>
                  <a:srgbClr val="061F32"/>
                </a:solidFill>
                <a:latin typeface="DCHGVD+DejaVu Serif"/>
                <a:cs typeface="DCHGVD+DejaVu Serif"/>
              </a:rPr>
              <a:t>ugges</a:t>
            </a:r>
            <a:r>
              <a:rPr sz="1600" spc="-4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56" dirty="0">
                <a:solidFill>
                  <a:srgbClr val="061F32"/>
                </a:solidFill>
                <a:latin typeface="DCHGVD+DejaVu Serif"/>
                <a:cs typeface="DCHGVD+DejaVu Serif"/>
              </a:rPr>
              <a:t>ted </a:t>
            </a:r>
            <a:r>
              <a:rPr sz="1600" spc="-81" dirty="0">
                <a:solidFill>
                  <a:srgbClr val="061F32"/>
                </a:solidFill>
                <a:latin typeface="DCHGVD+DejaVu Serif"/>
                <a:cs typeface="DCHGVD+DejaVu Serif"/>
              </a:rPr>
              <a:t>formatting</a:t>
            </a:r>
            <a:r>
              <a:rPr sz="1600" spc="-3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56" dirty="0">
                <a:solidFill>
                  <a:srgbClr val="061F32"/>
                </a:solidFill>
                <a:latin typeface="DCHGVD+DejaVu Serif"/>
                <a:cs typeface="DCHGVD+DejaVu Serif"/>
              </a:rPr>
              <a:t>and </a:t>
            </a:r>
            <a:r>
              <a:rPr sz="1600" spc="-47" dirty="0">
                <a:solidFill>
                  <a:srgbClr val="061F32"/>
                </a:solidFill>
                <a:latin typeface="DCHGVD+DejaVu Serif"/>
                <a:cs typeface="DCHGVD+DejaVu Serif"/>
              </a:rPr>
              <a:t>mo</a:t>
            </a:r>
            <a:r>
              <a:rPr sz="1600" spc="-498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600" spc="-71" dirty="0">
                <a:solidFill>
                  <a:srgbClr val="061F32"/>
                </a:solidFill>
                <a:latin typeface="DCHGVD+DejaVu Serif"/>
                <a:cs typeface="DCHGVD+DejaVu Serif"/>
              </a:rPr>
              <a:t>re: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307" y="337820"/>
            <a:ext cx="10575792" cy="786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86"/>
              </a:lnSpc>
              <a:spcBef>
                <a:spcPts val="0"/>
              </a:spcBef>
              <a:spcAft>
                <a:spcPts val="0"/>
              </a:spcAft>
            </a:pPr>
            <a:r>
              <a:rPr sz="2500" spc="-81" dirty="0">
                <a:solidFill>
                  <a:srgbClr val="22A3DF"/>
                </a:solidFill>
                <a:latin typeface="DCHGVD+DejaVu Serif"/>
                <a:cs typeface="DCHGVD+DejaVu Serif"/>
              </a:rPr>
              <a:t>Part</a:t>
            </a:r>
            <a:r>
              <a:rPr sz="2500" spc="-218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167" dirty="0">
                <a:solidFill>
                  <a:srgbClr val="22A3DF"/>
                </a:solidFill>
                <a:latin typeface="DCHGVD+DejaVu Serif"/>
                <a:cs typeface="DCHGVD+DejaVu Serif"/>
              </a:rPr>
              <a:t>3:</a:t>
            </a:r>
            <a:r>
              <a:rPr sz="2500" spc="54" dirty="0">
                <a:solidFill>
                  <a:srgbClr val="22A3DF"/>
                </a:solidFill>
                <a:latin typeface="DCHGVD+DejaVu Serif"/>
                <a:cs typeface="DCHGVD+DejaVu Serif"/>
              </a:rPr>
              <a:t> </a:t>
            </a:r>
            <a:r>
              <a:rPr sz="2500" spc="-139" dirty="0">
                <a:solidFill>
                  <a:srgbClr val="061F32"/>
                </a:solidFill>
                <a:latin typeface="DCHGVD+DejaVu Serif"/>
                <a:cs typeface="DCHGVD+DejaVu Serif"/>
              </a:rPr>
              <a:t>T</a:t>
            </a:r>
            <a:r>
              <a:rPr sz="2500" spc="-111" dirty="0">
                <a:solidFill>
                  <a:srgbClr val="000000"/>
                </a:solidFill>
                <a:latin typeface="DCHGVD+DejaVu Serif"/>
                <a:cs typeface="DCHGVD+DejaVu Serif"/>
              </a:rPr>
              <a:t>hre</a:t>
            </a:r>
            <a:r>
              <a:rPr sz="2500" spc="-85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500" spc="-17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75" dirty="0">
                <a:solidFill>
                  <a:srgbClr val="000000"/>
                </a:solidFill>
                <a:latin typeface="DCHGVD+DejaVu Serif"/>
                <a:cs typeface="DCHGVD+DejaVu Serif"/>
              </a:rPr>
              <a:t>dif</a:t>
            </a:r>
            <a:r>
              <a:rPr sz="2500" spc="-8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3" dirty="0">
                <a:solidFill>
                  <a:srgbClr val="000000"/>
                </a:solidFill>
                <a:latin typeface="DCHGVD+DejaVu Serif"/>
                <a:cs typeface="DCHGVD+DejaVu Serif"/>
              </a:rPr>
              <a:t>ferent</a:t>
            </a:r>
            <a:r>
              <a:rPr sz="2500" spc="-12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72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8" dirty="0">
                <a:solidFill>
                  <a:srgbClr val="000000"/>
                </a:solidFill>
                <a:latin typeface="DCHGVD+DejaVu Serif"/>
                <a:cs typeface="DCHGVD+DejaVu Serif"/>
              </a:rPr>
              <a:t>anitized</a:t>
            </a:r>
            <a:r>
              <a:rPr sz="2500" spc="-60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39" dirty="0">
                <a:solidFill>
                  <a:srgbClr val="000000"/>
                </a:solidFill>
                <a:latin typeface="DCHGVD+DejaVu Serif"/>
                <a:cs typeface="DCHGVD+DejaVu Serif"/>
              </a:rPr>
              <a:t>cas</a:t>
            </a:r>
            <a:r>
              <a:rPr sz="2500" spc="-72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e</a:t>
            </a:r>
            <a:r>
              <a:rPr sz="2500" spc="-176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</a:t>
            </a:r>
            <a:r>
              <a:rPr sz="2500" spc="-72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83" dirty="0">
                <a:solidFill>
                  <a:srgbClr val="000000"/>
                </a:solidFill>
                <a:latin typeface="DCHGVD+DejaVu Serif"/>
                <a:cs typeface="DCHGVD+DejaVu Serif"/>
              </a:rPr>
              <a:t>tudies</a:t>
            </a:r>
            <a:r>
              <a:rPr sz="2500" spc="10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79" dirty="0">
                <a:solidFill>
                  <a:srgbClr val="000000"/>
                </a:solidFill>
                <a:latin typeface="DCHGVD+DejaVu Serif"/>
                <a:cs typeface="DCHGVD+DejaVu Serif"/>
              </a:rPr>
              <a:t>to</a:t>
            </a:r>
            <a:r>
              <a:rPr sz="2500" spc="12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show</a:t>
            </a:r>
            <a:r>
              <a:rPr sz="2500" spc="-32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you</a:t>
            </a:r>
            <a:r>
              <a:rPr sz="2500" spc="-16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1" dirty="0">
                <a:solidFill>
                  <a:srgbClr val="000000"/>
                </a:solidFill>
                <a:latin typeface="DCHGVD+DejaVu Serif"/>
                <a:cs typeface="DCHGVD+DejaVu Serif"/>
              </a:rPr>
              <a:t>wha</a:t>
            </a:r>
            <a:r>
              <a:rPr sz="2500" spc="-86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t</a:t>
            </a:r>
            <a:r>
              <a:rPr sz="2500" spc="-299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a</a:t>
            </a:r>
            <a:r>
              <a:rPr sz="2500" spc="-18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9" dirty="0">
                <a:solidFill>
                  <a:srgbClr val="000000"/>
                </a:solidFill>
                <a:latin typeface="DCHGVD+DejaVu Serif"/>
                <a:cs typeface="DCHGVD+DejaVu Serif"/>
              </a:rPr>
              <a:t>due</a:t>
            </a:r>
          </a:p>
          <a:p>
            <a:pPr marL="0" marR="0">
              <a:lnSpc>
                <a:spcPts val="2883"/>
              </a:lnSpc>
              <a:spcBef>
                <a:spcPts val="120"/>
              </a:spcBef>
              <a:spcAft>
                <a:spcPts val="0"/>
              </a:spcAft>
            </a:pPr>
            <a:r>
              <a:rPr sz="2500" spc="-81" dirty="0">
                <a:solidFill>
                  <a:srgbClr val="000000"/>
                </a:solidFill>
                <a:latin typeface="DCHGVD+DejaVu Serif"/>
                <a:cs typeface="DCHGVD+DejaVu Serif"/>
              </a:rPr>
              <a:t>diligence</a:t>
            </a:r>
            <a:r>
              <a:rPr sz="2500" spc="-9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6" dirty="0">
                <a:solidFill>
                  <a:srgbClr val="000000"/>
                </a:solidFill>
                <a:latin typeface="DCHGVD+DejaVu Serif"/>
                <a:cs typeface="DCHGVD+DejaVu Serif"/>
              </a:rPr>
              <a:t>rep</a:t>
            </a:r>
            <a:r>
              <a:rPr sz="2500" spc="-82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o</a:t>
            </a:r>
            <a:r>
              <a:rPr sz="2500" spc="-80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1" dirty="0">
                <a:solidFill>
                  <a:srgbClr val="000000"/>
                </a:solidFill>
                <a:latin typeface="DCHGVD+DejaVu Serif"/>
                <a:cs typeface="DCHGVD+DejaVu Serif"/>
              </a:rPr>
              <a:t>rt</a:t>
            </a:r>
            <a:r>
              <a:rPr sz="2500" spc="-11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58" dirty="0">
                <a:solidFill>
                  <a:srgbClr val="000000"/>
                </a:solidFill>
                <a:latin typeface="DCHGVD+DejaVu Serif"/>
                <a:cs typeface="DCHGVD+DejaVu Serif"/>
              </a:rPr>
              <a:t>can</a:t>
            </a:r>
            <a:r>
              <a:rPr sz="2500" spc="-173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1" dirty="0">
                <a:solidFill>
                  <a:srgbClr val="000000"/>
                </a:solidFill>
                <a:latin typeface="DCHGVD+DejaVu Serif"/>
                <a:cs typeface="DCHGVD+DejaVu Serif"/>
              </a:rPr>
              <a:t>look</a:t>
            </a:r>
            <a:r>
              <a:rPr sz="2500" spc="-19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14" dirty="0">
                <a:solidFill>
                  <a:srgbClr val="000000"/>
                </a:solidFill>
                <a:latin typeface="DCHGVD+DejaVu Serif"/>
                <a:cs typeface="DCHGVD+DejaVu Serif"/>
              </a:rPr>
              <a:t>like</a:t>
            </a:r>
            <a:r>
              <a:rPr sz="2500" spc="-6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26" dirty="0">
                <a:solidFill>
                  <a:srgbClr val="000000"/>
                </a:solidFill>
                <a:latin typeface="DCHGVD+DejaVu Serif"/>
                <a:cs typeface="DCHGVD+DejaVu Serif"/>
              </a:rPr>
              <a:t>in</a:t>
            </a:r>
            <a:r>
              <a:rPr sz="2500" spc="-32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104" dirty="0">
                <a:solidFill>
                  <a:srgbClr val="000000"/>
                </a:solidFill>
                <a:latin typeface="DCHGVD+DejaVu Serif"/>
                <a:cs typeface="DCHGVD+DejaVu Serif"/>
              </a:rPr>
              <a:t>real</a:t>
            </a:r>
            <a:r>
              <a:rPr sz="2500" spc="-814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dirty="0">
                <a:solidFill>
                  <a:srgbClr val="000000"/>
                </a:solidFill>
                <a:latin typeface="DCHGVD+DejaVu Serif"/>
                <a:cs typeface="DCHGVD+DejaVu Serif"/>
              </a:rPr>
              <a:t>-</a:t>
            </a:r>
            <a:r>
              <a:rPr sz="2500" spc="-801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69" dirty="0">
                <a:solidFill>
                  <a:srgbClr val="000000"/>
                </a:solidFill>
                <a:latin typeface="DCHGVD+DejaVu Serif"/>
                <a:cs typeface="DCHGVD+DejaVu Serif"/>
              </a:rPr>
              <a:t>life</a:t>
            </a:r>
            <a:r>
              <a:rPr sz="2500" spc="-105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39" dirty="0">
                <a:solidFill>
                  <a:srgbClr val="000000"/>
                </a:solidFill>
                <a:latin typeface="DCHGVD+DejaVu Serif"/>
                <a:cs typeface="DCHGVD+DejaVu Serif"/>
              </a:rPr>
              <a:t>cas</a:t>
            </a:r>
            <a:r>
              <a:rPr sz="2500" spc="-727" dirty="0">
                <a:solidFill>
                  <a:srgbClr val="000000"/>
                </a:solidFill>
                <a:latin typeface="DCHGVD+DejaVu Serif"/>
                <a:cs typeface="DCHGVD+DejaVu Serif"/>
              </a:rPr>
              <a:t> </a:t>
            </a:r>
            <a:r>
              <a:rPr sz="2500" spc="-29" dirty="0">
                <a:solidFill>
                  <a:srgbClr val="000000"/>
                </a:solidFill>
                <a:latin typeface="DCHGVD+DejaVu Serif"/>
                <a:cs typeface="DCHGVD+DejaVu Serif"/>
              </a:rPr>
              <a:t>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5307" y="1597655"/>
            <a:ext cx="599523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57" dirty="0">
                <a:solidFill>
                  <a:srgbClr val="061F32"/>
                </a:solidFill>
                <a:latin typeface="DCHGVD+DejaVu Serif"/>
                <a:cs typeface="DCHGVD+DejaVu Serif"/>
              </a:rPr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59021" y="1597655"/>
            <a:ext cx="1365855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122" dirty="0">
                <a:solidFill>
                  <a:srgbClr val="061F32"/>
                </a:solidFill>
                <a:latin typeface="DCHGVD+DejaVu Serif"/>
                <a:cs typeface="DCHGVD+DejaVu Serif"/>
              </a:rPr>
              <a:t>Main</a:t>
            </a:r>
            <a:r>
              <a:rPr sz="1450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76" dirty="0">
                <a:solidFill>
                  <a:srgbClr val="061F32"/>
                </a:solidFill>
                <a:latin typeface="DCHGVD+DejaVu Serif"/>
                <a:cs typeface="DCHGVD+DejaVu Serif"/>
              </a:rPr>
              <a:t>purpos</a:t>
            </a:r>
            <a:r>
              <a:rPr sz="1450" spc="-38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dirty="0">
                <a:solidFill>
                  <a:srgbClr val="061F32"/>
                </a:solidFill>
                <a:latin typeface="DCHGVD+DejaVu Serif"/>
                <a:cs typeface="DCHGVD+DejaVu Serif"/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24980" y="1597655"/>
            <a:ext cx="2400093" cy="24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0" spc="-96" dirty="0">
                <a:solidFill>
                  <a:srgbClr val="061F32"/>
                </a:solidFill>
                <a:latin typeface="DCHGVD+DejaVu Serif"/>
                <a:cs typeface="DCHGVD+DejaVu Serif"/>
              </a:rPr>
              <a:t>Typ</a:t>
            </a:r>
            <a:r>
              <a:rPr sz="1450" spc="-491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54" dirty="0">
                <a:solidFill>
                  <a:srgbClr val="061F32"/>
                </a:solidFill>
                <a:latin typeface="DCHGVD+DejaVu Serif"/>
                <a:cs typeface="DCHGVD+DejaVu Serif"/>
              </a:rPr>
              <a:t>es</a:t>
            </a:r>
            <a:r>
              <a:rPr sz="1450" spc="-26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25" dirty="0">
                <a:solidFill>
                  <a:srgbClr val="061F32"/>
                </a:solidFill>
                <a:latin typeface="DCHGVD+DejaVu Serif"/>
                <a:cs typeface="DCHGVD+DejaVu Serif"/>
              </a:rPr>
              <a:t>of</a:t>
            </a:r>
            <a:r>
              <a:rPr sz="1450" spc="-197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62" dirty="0">
                <a:solidFill>
                  <a:srgbClr val="061F32"/>
                </a:solidFill>
                <a:latin typeface="DCHGVD+DejaVu Serif"/>
                <a:cs typeface="DCHGVD+DejaVu Serif"/>
              </a:rPr>
              <a:t>analysis</a:t>
            </a:r>
            <a:r>
              <a:rPr sz="1450" spc="54" dirty="0">
                <a:solidFill>
                  <a:srgbClr val="061F32"/>
                </a:solidFill>
                <a:latin typeface="DCHGVD+DejaVu Serif"/>
                <a:cs typeface="DCHGVD+DejaVu Serif"/>
              </a:rPr>
              <a:t> </a:t>
            </a:r>
            <a:r>
              <a:rPr sz="1450" spc="-75" dirty="0">
                <a:solidFill>
                  <a:srgbClr val="061F32"/>
                </a:solidFill>
                <a:latin typeface="DCHGVD+DejaVu Serif"/>
                <a:cs typeface="DCHGVD+DejaVu Serif"/>
              </a:rPr>
              <a:t>included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16419" y="2091285"/>
            <a:ext cx="2624141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7" dirty="0">
                <a:solidFill>
                  <a:srgbClr val="061F32"/>
                </a:solidFill>
                <a:latin typeface="MMEHFP+DejaVu Serif"/>
                <a:cs typeface="MMEHFP+DejaVu Serif"/>
              </a:rPr>
              <a:t>development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3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pos</a:t>
            </a:r>
            <a:r>
              <a:rPr sz="1200" spc="-3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1" dirty="0">
                <a:solidFill>
                  <a:srgbClr val="061F32"/>
                </a:solidFill>
                <a:latin typeface="MMEHFP+DejaVu Serif"/>
                <a:cs typeface="MMEHFP+DejaVu Serif"/>
              </a:rPr>
              <a:t>ition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50334" y="2277975"/>
            <a:ext cx="2432946" cy="759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1" dirty="0">
                <a:solidFill>
                  <a:srgbClr val="061F32"/>
                </a:solidFill>
                <a:latin typeface="MMEHFP+DejaVu Serif"/>
                <a:cs typeface="MMEHFP+DejaVu Serif"/>
              </a:rPr>
              <a:t>Buyer-</a:t>
            </a:r>
            <a:r>
              <a:rPr sz="1200" spc="-38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  <a:r>
              <a:rPr sz="1200" spc="-3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ide</a:t>
            </a:r>
            <a:r>
              <a:rPr sz="1200" spc="4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commercial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</a:p>
          <a:p>
            <a:pPr marL="0" marR="0">
              <a:lnSpc>
                <a:spcPts val="1396"/>
              </a:lnSpc>
              <a:spcBef>
                <a:spcPts val="29"/>
              </a:spcBef>
              <a:spcAft>
                <a:spcPts val="0"/>
              </a:spcAft>
            </a:pP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  <a:r>
              <a:rPr sz="1200" spc="-1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8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0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G</a:t>
            </a:r>
            <a:r>
              <a:rPr sz="1200" spc="-3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7" dirty="0">
                <a:solidFill>
                  <a:srgbClr val="061F32"/>
                </a:solidFill>
                <a:latin typeface="MMEHFP+DejaVu Serif"/>
                <a:cs typeface="MMEHFP+DejaVu Serif"/>
              </a:rPr>
              <a:t>erman-</a:t>
            </a:r>
            <a:r>
              <a:rPr sz="1200" spc="-38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37" dirty="0">
                <a:solidFill>
                  <a:srgbClr val="061F32"/>
                </a:solidFill>
                <a:latin typeface="MMEHFP+DejaVu Serif"/>
                <a:cs typeface="MMEHFP+DejaVu Serif"/>
              </a:rPr>
              <a:t>based</a:t>
            </a:r>
          </a:p>
          <a:p>
            <a:pPr marL="0" marR="0">
              <a:lnSpc>
                <a:spcPts val="1399"/>
              </a:lnSpc>
              <a:spcBef>
                <a:spcPts val="75"/>
              </a:spcBef>
              <a:spcAft>
                <a:spcPts val="0"/>
              </a:spcAft>
            </a:pPr>
            <a:r>
              <a:rPr sz="1200" spc="-86" dirty="0">
                <a:solidFill>
                  <a:srgbClr val="061F32"/>
                </a:solidFill>
                <a:latin typeface="MMEHFP+DejaVu Serif"/>
                <a:cs typeface="MMEHFP+DejaVu Serif"/>
              </a:rPr>
              <a:t>wholesale</a:t>
            </a:r>
            <a:r>
              <a:rPr sz="1200" spc="-3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1" dirty="0">
                <a:solidFill>
                  <a:srgbClr val="061F32"/>
                </a:solidFill>
                <a:latin typeface="MMEHFP+DejaVu Serif"/>
                <a:cs typeface="MMEHFP+DejaVu Serif"/>
              </a:rPr>
              <a:t>retail</a:t>
            </a:r>
            <a:r>
              <a:rPr sz="120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chain</a:t>
            </a:r>
            <a:r>
              <a:rPr sz="1200" spc="-3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83" dirty="0">
                <a:solidFill>
                  <a:srgbClr val="061F32"/>
                </a:solidFill>
                <a:latin typeface="MMEHFP+DejaVu Serif"/>
                <a:cs typeface="MMEHFP+DejaVu Serif"/>
              </a:rPr>
              <a:t>to</a:t>
            </a:r>
          </a:p>
          <a:p>
            <a:pPr marL="0" marR="0">
              <a:lnSpc>
                <a:spcPts val="1399"/>
              </a:lnSpc>
              <a:spcBef>
                <a:spcPts val="28"/>
              </a:spcBef>
              <a:spcAft>
                <a:spcPts val="0"/>
              </a:spcAft>
            </a:pPr>
            <a:r>
              <a:rPr sz="120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assess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6" dirty="0">
                <a:solidFill>
                  <a:srgbClr val="061F32"/>
                </a:solidFill>
                <a:latin typeface="MMEHFP+DejaVu Serif"/>
                <a:cs typeface="MMEHFP+DejaVu Serif"/>
              </a:rPr>
              <a:t>potential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attractiveness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6419" y="2348714"/>
            <a:ext cx="2832786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Q</a:t>
            </a:r>
            <a:r>
              <a:rPr sz="1200" spc="-3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5" dirty="0">
                <a:solidFill>
                  <a:srgbClr val="061F32"/>
                </a:solidFill>
                <a:latin typeface="MMEHFP+DejaVu Serif"/>
                <a:cs typeface="MMEHFP+DejaVu Serif"/>
              </a:rPr>
              <a:t>ualitative</a:t>
            </a:r>
            <a:r>
              <a:rPr sz="1200" spc="-2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8" dirty="0">
                <a:solidFill>
                  <a:srgbClr val="061F32"/>
                </a:solidFill>
                <a:latin typeface="MMEHFP+DejaVu Serif"/>
                <a:cs typeface="MMEHFP+DejaVu Serif"/>
              </a:rPr>
              <a:t>quantitative</a:t>
            </a:r>
            <a:r>
              <a:rPr sz="1200" spc="-2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57" dirty="0">
                <a:solidFill>
                  <a:srgbClr val="061F32"/>
                </a:solidFill>
                <a:latin typeface="MMEHFP+DejaVu Serif"/>
                <a:cs typeface="MMEHFP+DejaVu Serif"/>
              </a:rPr>
              <a:t>ma</a:t>
            </a:r>
            <a:r>
              <a:rPr sz="1200" spc="-42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8" dirty="0">
                <a:solidFill>
                  <a:srgbClr val="061F32"/>
                </a:solidFill>
                <a:latin typeface="MMEHFP+DejaVu Serif"/>
                <a:cs typeface="MMEHFP+DejaVu Serif"/>
              </a:rPr>
              <a:t>rke</a:t>
            </a:r>
            <a:r>
              <a:rPr sz="1200" spc="-41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747" y="2459585"/>
            <a:ext cx="1139172" cy="397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44" dirty="0">
                <a:solidFill>
                  <a:srgbClr val="FFFFFF"/>
                </a:solidFill>
                <a:latin typeface="DCHGVD+DejaVu Serif"/>
                <a:cs typeface="DCHGVD+DejaVu Serif"/>
              </a:rPr>
              <a:t>Real-life</a:t>
            </a:r>
            <a:r>
              <a:rPr sz="1200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spc="-38" dirty="0">
                <a:solidFill>
                  <a:srgbClr val="FFFFFF"/>
                </a:solidFill>
                <a:latin typeface="DCHGVD+DejaVu Serif"/>
                <a:cs typeface="DCHGVD+DejaVu Serif"/>
              </a:rPr>
              <a:t>cas</a:t>
            </a:r>
            <a:r>
              <a:rPr sz="1200" spc="-324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dirty="0">
                <a:solidFill>
                  <a:srgbClr val="FFFFFF"/>
                </a:solidFill>
                <a:latin typeface="DCHGVD+DejaVu Serif"/>
                <a:cs typeface="DCHGVD+DejaVu Serif"/>
              </a:rPr>
              <a:t>e</a:t>
            </a:r>
          </a:p>
          <a:p>
            <a:pPr marL="0" marR="0">
              <a:lnSpc>
                <a:spcPts val="1396"/>
              </a:lnSpc>
              <a:spcBef>
                <a:spcPts val="29"/>
              </a:spcBef>
              <a:spcAft>
                <a:spcPts val="0"/>
              </a:spcAft>
            </a:pPr>
            <a:r>
              <a:rPr sz="1200" spc="-45" dirty="0">
                <a:solidFill>
                  <a:srgbClr val="FFFFFF"/>
                </a:solidFill>
                <a:latin typeface="DCHGVD+DejaVu Serif"/>
                <a:cs typeface="DCHGVD+DejaVu Serif"/>
              </a:rPr>
              <a:t>example</a:t>
            </a:r>
            <a:r>
              <a:rPr sz="1200" spc="-72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spc="-331" dirty="0">
                <a:solidFill>
                  <a:srgbClr val="FFFFFF"/>
                </a:solidFill>
                <a:latin typeface="DCHGVD+DejaVu Serif"/>
                <a:cs typeface="DCHGVD+DejaVu Serif"/>
              </a:rPr>
              <a:t>#1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09826" y="2461404"/>
            <a:ext cx="1968028" cy="396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Commercial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3" dirty="0">
                <a:solidFill>
                  <a:srgbClr val="061F32"/>
                </a:solidFill>
                <a:latin typeface="MMEHFP+DejaVu Serif"/>
                <a:cs typeface="MMEHFP+DejaVu Serif"/>
              </a:rPr>
              <a:t>pre-study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8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</a:p>
          <a:p>
            <a:pPr marL="0" marR="0">
              <a:lnSpc>
                <a:spcPts val="1399"/>
              </a:lnSpc>
              <a:spcBef>
                <a:spcPts val="25"/>
              </a:spcBef>
              <a:spcAft>
                <a:spcPts val="0"/>
              </a:spcAft>
            </a:pPr>
            <a:r>
              <a:rPr sz="1200" spc="-86" dirty="0">
                <a:solidFill>
                  <a:srgbClr val="061F32"/>
                </a:solidFill>
                <a:latin typeface="MMEHFP+DejaVu Serif"/>
                <a:cs typeface="MMEHFP+DejaVu Serif"/>
              </a:rPr>
              <a:t>potential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65" dirty="0">
                <a:solidFill>
                  <a:srgbClr val="061F32"/>
                </a:solidFill>
                <a:latin typeface="MMEHFP+DejaVu Serif"/>
                <a:cs typeface="MMEHFP+DejaVu Serif"/>
              </a:rPr>
              <a:t>M&amp;A</a:t>
            </a:r>
            <a:r>
              <a:rPr sz="1200" spc="-19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2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087869" y="2529943"/>
            <a:ext cx="2857170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1" dirty="0">
                <a:solidFill>
                  <a:srgbClr val="061F32"/>
                </a:solidFill>
                <a:latin typeface="MMEHFP+DejaVu Serif"/>
                <a:cs typeface="MMEHFP+DejaVu Serif"/>
              </a:rPr>
              <a:t>dynamics</a:t>
            </a:r>
            <a:r>
              <a:rPr sz="1200" spc="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3" dirty="0">
                <a:solidFill>
                  <a:srgbClr val="061F32"/>
                </a:solidFill>
                <a:latin typeface="MMEHFP+DejaVu Serif"/>
                <a:cs typeface="MMEHFP+DejaVu Serif"/>
              </a:rPr>
              <a:t>competitive</a:t>
            </a:r>
            <a:r>
              <a:rPr sz="1200" spc="-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7" dirty="0">
                <a:solidFill>
                  <a:srgbClr val="061F32"/>
                </a:solidFill>
                <a:latin typeface="MMEHFP+DejaVu Serif"/>
                <a:cs typeface="MMEHFP+DejaVu Serif"/>
              </a:rPr>
              <a:t>landscape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16419" y="2787499"/>
            <a:ext cx="2948368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P</a:t>
            </a:r>
            <a:r>
              <a:rPr sz="1200" spc="-36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0" dirty="0">
                <a:solidFill>
                  <a:srgbClr val="061F32"/>
                </a:solidFill>
                <a:latin typeface="MMEHFP+DejaVu Serif"/>
                <a:cs typeface="MMEHFP+DejaVu Serif"/>
              </a:rPr>
              <a:t>ossible</a:t>
            </a:r>
            <a:r>
              <a:rPr sz="1200" spc="2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market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4" dirty="0">
                <a:solidFill>
                  <a:srgbClr val="061F32"/>
                </a:solidFill>
                <a:latin typeface="MMEHFP+DejaVu Serif"/>
                <a:cs typeface="MMEHFP+DejaVu Serif"/>
              </a:rPr>
              <a:t>expansion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7" dirty="0">
                <a:solidFill>
                  <a:srgbClr val="061F32"/>
                </a:solidFill>
                <a:latin typeface="MMEHFP+DejaVu Serif"/>
                <a:cs typeface="MMEHFP+DejaVu Serif"/>
              </a:rPr>
              <a:t>strategies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87869" y="2968728"/>
            <a:ext cx="848800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64" dirty="0">
                <a:solidFill>
                  <a:srgbClr val="061F32"/>
                </a:solidFill>
                <a:latin typeface="MMEHFP+DejaVu Serif"/>
                <a:cs typeface="MMEHFP+DejaVu Serif"/>
              </a:rPr>
              <a:t>for</a:t>
            </a:r>
            <a:r>
              <a:rPr sz="1200" spc="-20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0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16419" y="3462504"/>
            <a:ext cx="2279632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Quantitative</a:t>
            </a:r>
            <a:r>
              <a:rPr sz="1200" spc="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3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qualitative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87869" y="3643860"/>
            <a:ext cx="1703810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90" dirty="0">
                <a:solidFill>
                  <a:srgbClr val="061F32"/>
                </a:solidFill>
                <a:latin typeface="MMEHFP+DejaVu Serif"/>
                <a:cs typeface="MMEHFP+DejaVu Serif"/>
              </a:rPr>
              <a:t>market</a:t>
            </a:r>
            <a:r>
              <a:rPr sz="1200" spc="-18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development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50334" y="3813659"/>
            <a:ext cx="2404163" cy="578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1" dirty="0">
                <a:solidFill>
                  <a:srgbClr val="061F32"/>
                </a:solidFill>
                <a:latin typeface="MMEHFP+DejaVu Serif"/>
                <a:cs typeface="MMEHFP+DejaVu Serif"/>
              </a:rPr>
              <a:t>Investment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7" dirty="0">
                <a:solidFill>
                  <a:srgbClr val="061F32"/>
                </a:solidFill>
                <a:latin typeface="MMEHFP+DejaVu Serif"/>
                <a:cs typeface="MMEHFP+DejaVu Serif"/>
              </a:rPr>
              <a:t>proposal</a:t>
            </a:r>
            <a:r>
              <a:rPr sz="1200" spc="-16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prepared</a:t>
            </a:r>
          </a:p>
          <a:p>
            <a:pPr marL="0" marR="0">
              <a:lnSpc>
                <a:spcPts val="1396"/>
              </a:lnSpc>
              <a:spcBef>
                <a:spcPts val="29"/>
              </a:spcBef>
              <a:spcAft>
                <a:spcPts val="0"/>
              </a:spcAft>
            </a:pPr>
            <a:r>
              <a:rPr sz="1200" spc="-64" dirty="0">
                <a:solidFill>
                  <a:srgbClr val="061F32"/>
                </a:solidFill>
                <a:latin typeface="MMEHFP+DejaVu Serif"/>
                <a:cs typeface="MMEHFP+DejaVu Serif"/>
              </a:rPr>
              <a:t>for</a:t>
            </a:r>
            <a:r>
              <a:rPr sz="1200" spc="-20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8" dirty="0">
                <a:solidFill>
                  <a:srgbClr val="061F32"/>
                </a:solidFill>
                <a:latin typeface="MMEHFP+DejaVu Serif"/>
                <a:cs typeface="MMEHFP+DejaVu Serif"/>
              </a:rPr>
              <a:t>Belgian</a:t>
            </a:r>
            <a:r>
              <a:rPr sz="1200" spc="-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1" dirty="0">
                <a:solidFill>
                  <a:srgbClr val="061F32"/>
                </a:solidFill>
                <a:latin typeface="MMEHFP+DejaVu Serif"/>
                <a:cs typeface="MMEHFP+DejaVu Serif"/>
              </a:rPr>
              <a:t>baby</a:t>
            </a:r>
            <a:r>
              <a:rPr sz="1200" spc="1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7" dirty="0">
                <a:solidFill>
                  <a:srgbClr val="061F32"/>
                </a:solidFill>
                <a:latin typeface="MMEHFP+DejaVu Serif"/>
                <a:cs typeface="MMEHFP+DejaVu Serif"/>
              </a:rPr>
              <a:t>equipment</a:t>
            </a:r>
          </a:p>
          <a:p>
            <a:pPr marL="0" marR="0">
              <a:lnSpc>
                <a:spcPts val="1396"/>
              </a:lnSpc>
              <a:spcBef>
                <a:spcPts val="81"/>
              </a:spcBef>
              <a:spcAft>
                <a:spcPts val="0"/>
              </a:spcAft>
            </a:pP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provider</a:t>
            </a:r>
            <a:r>
              <a:rPr sz="1200" spc="-20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54" dirty="0">
                <a:solidFill>
                  <a:srgbClr val="061F32"/>
                </a:solidFill>
                <a:latin typeface="MMEHFP+DejaVu Serif"/>
                <a:cs typeface="MMEHFP+DejaVu Serif"/>
              </a:rPr>
              <a:t>to</a:t>
            </a:r>
            <a:r>
              <a:rPr sz="1200" spc="-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potential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7" dirty="0">
                <a:solidFill>
                  <a:srgbClr val="061F32"/>
                </a:solidFill>
                <a:latin typeface="MMEHFP+DejaVu Serif"/>
                <a:cs typeface="MMEHFP+DejaVu Serif"/>
              </a:rPr>
              <a:t>buyers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6747" y="3905099"/>
            <a:ext cx="1139172" cy="397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44" dirty="0">
                <a:solidFill>
                  <a:srgbClr val="FFFFFF"/>
                </a:solidFill>
                <a:latin typeface="DCHGVD+DejaVu Serif"/>
                <a:cs typeface="DCHGVD+DejaVu Serif"/>
              </a:rPr>
              <a:t>Real-life</a:t>
            </a:r>
            <a:r>
              <a:rPr sz="1200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spc="-38" dirty="0">
                <a:solidFill>
                  <a:srgbClr val="FFFFFF"/>
                </a:solidFill>
                <a:latin typeface="DCHGVD+DejaVu Serif"/>
                <a:cs typeface="DCHGVD+DejaVu Serif"/>
              </a:rPr>
              <a:t>cas</a:t>
            </a:r>
            <a:r>
              <a:rPr sz="1200" spc="-324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dirty="0">
                <a:solidFill>
                  <a:srgbClr val="FFFFFF"/>
                </a:solidFill>
                <a:latin typeface="DCHGVD+DejaVu Serif"/>
                <a:cs typeface="DCHGVD+DejaVu Serif"/>
              </a:rPr>
              <a:t>e</a:t>
            </a:r>
          </a:p>
          <a:p>
            <a:pPr marL="0" marR="0">
              <a:lnSpc>
                <a:spcPts val="1399"/>
              </a:lnSpc>
              <a:spcBef>
                <a:spcPts val="27"/>
              </a:spcBef>
              <a:spcAft>
                <a:spcPts val="0"/>
              </a:spcAft>
            </a:pPr>
            <a:r>
              <a:rPr sz="1200" spc="-46" dirty="0">
                <a:solidFill>
                  <a:srgbClr val="FFFFFF"/>
                </a:solidFill>
                <a:latin typeface="DCHGVD+DejaVu Serif"/>
                <a:cs typeface="DCHGVD+DejaVu Serif"/>
              </a:rPr>
              <a:t>example</a:t>
            </a:r>
            <a:r>
              <a:rPr sz="1200" spc="-73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spc="-332" dirty="0">
                <a:solidFill>
                  <a:srgbClr val="FFFFFF"/>
                </a:solidFill>
                <a:latin typeface="DCHGVD+DejaVu Serif"/>
                <a:cs typeface="DCHGVD+DejaVu Serif"/>
              </a:rPr>
              <a:t>#2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16419" y="3901289"/>
            <a:ext cx="2357787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71" dirty="0">
                <a:solidFill>
                  <a:srgbClr val="061F32"/>
                </a:solidFill>
                <a:latin typeface="MMEHFP+DejaVu Serif"/>
                <a:cs typeface="MMEHFP+DejaVu Serif"/>
              </a:rPr>
              <a:t>Business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3" dirty="0">
                <a:solidFill>
                  <a:srgbClr val="061F32"/>
                </a:solidFill>
                <a:latin typeface="MMEHFP+DejaVu Serif"/>
                <a:cs typeface="MMEHFP+DejaVu Serif"/>
              </a:rPr>
              <a:t>case</a:t>
            </a:r>
            <a:r>
              <a:rPr sz="1200" spc="-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with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38" dirty="0">
                <a:solidFill>
                  <a:srgbClr val="061F32"/>
                </a:solidFill>
                <a:latin typeface="MMEHFP+DejaVu Serif"/>
                <a:cs typeface="MMEHFP+DejaVu Serif"/>
              </a:rPr>
              <a:t>base</a:t>
            </a:r>
            <a:r>
              <a:rPr sz="120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3" dirty="0">
                <a:solidFill>
                  <a:srgbClr val="061F32"/>
                </a:solidFill>
                <a:latin typeface="MMEHFP+DejaVu Serif"/>
                <a:cs typeface="MMEHFP+DejaVu Serif"/>
              </a:rPr>
              <a:t>case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09826" y="3997087"/>
            <a:ext cx="2336676" cy="215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S</a:t>
            </a:r>
            <a:r>
              <a:rPr sz="1200" spc="-37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8" dirty="0">
                <a:solidFill>
                  <a:srgbClr val="061F32"/>
                </a:solidFill>
                <a:latin typeface="MMEHFP+DejaVu Serif"/>
                <a:cs typeface="MMEHFP+DejaVu Serif"/>
              </a:rPr>
              <a:t>ell-</a:t>
            </a:r>
            <a:r>
              <a:rPr sz="1200" spc="-38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7" dirty="0">
                <a:solidFill>
                  <a:srgbClr val="061F32"/>
                </a:solidFill>
                <a:latin typeface="MMEHFP+DejaVu Serif"/>
                <a:cs typeface="MMEHFP+DejaVu Serif"/>
              </a:rPr>
              <a:t>side</a:t>
            </a:r>
            <a:r>
              <a:rPr sz="1200" spc="24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7" dirty="0">
                <a:solidFill>
                  <a:srgbClr val="061F32"/>
                </a:solidFill>
                <a:latin typeface="MMEHFP+DejaVu Serif"/>
                <a:cs typeface="MMEHFP+DejaVu Serif"/>
              </a:rPr>
              <a:t>investment</a:t>
            </a:r>
            <a:r>
              <a:rPr sz="1200" spc="-18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7" dirty="0">
                <a:solidFill>
                  <a:srgbClr val="061F32"/>
                </a:solidFill>
                <a:latin typeface="MMEHFP+DejaVu Serif"/>
                <a:cs typeface="MMEHFP+DejaVu Serif"/>
              </a:rPr>
              <a:t>proposal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087869" y="4082518"/>
            <a:ext cx="1467873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7" dirty="0">
                <a:solidFill>
                  <a:srgbClr val="061F32"/>
                </a:solidFill>
                <a:latin typeface="MMEHFP+DejaVu Serif"/>
                <a:cs typeface="MMEHFP+DejaVu Serif"/>
              </a:rPr>
              <a:t>ambition</a:t>
            </a:r>
            <a:r>
              <a:rPr sz="1200" spc="-1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3" dirty="0">
                <a:solidFill>
                  <a:srgbClr val="061F32"/>
                </a:solidFill>
                <a:latin typeface="MMEHFP+DejaVu Serif"/>
                <a:cs typeface="MMEHFP+DejaVu Serif"/>
              </a:rPr>
              <a:t>case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916419" y="4340074"/>
            <a:ext cx="2432648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76" dirty="0">
                <a:solidFill>
                  <a:srgbClr val="061F32"/>
                </a:solidFill>
                <a:latin typeface="MMEHFP+DejaVu Serif"/>
                <a:cs typeface="MMEHFP+DejaVu Serif"/>
              </a:rPr>
              <a:t>Detailed</a:t>
            </a:r>
            <a:r>
              <a:rPr sz="1200" spc="-1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3" dirty="0">
                <a:solidFill>
                  <a:srgbClr val="061F32"/>
                </a:solidFill>
                <a:latin typeface="MMEHFP+DejaVu Serif"/>
                <a:cs typeface="MMEHFP+DejaVu Serif"/>
              </a:rPr>
              <a:t>financial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analysis</a:t>
            </a:r>
            <a:r>
              <a:rPr sz="1200" spc="5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87869" y="4530828"/>
            <a:ext cx="1453108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82" dirty="0">
                <a:solidFill>
                  <a:srgbClr val="061F32"/>
                </a:solidFill>
                <a:latin typeface="MMEHFP+DejaVu Serif"/>
                <a:cs typeface="MMEHFP+DejaVu Serif"/>
              </a:rPr>
              <a:t>valuation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6" dirty="0">
                <a:solidFill>
                  <a:srgbClr val="061F32"/>
                </a:solidFill>
                <a:latin typeface="MMEHFP+DejaVu Serif"/>
                <a:cs typeface="MMEHFP+DejaVu Serif"/>
              </a:rPr>
              <a:t>method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916419" y="5092803"/>
            <a:ext cx="2685885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Competitive</a:t>
            </a:r>
            <a:r>
              <a:rPr sz="1200" spc="5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9" dirty="0">
                <a:solidFill>
                  <a:srgbClr val="061F32"/>
                </a:solidFill>
                <a:latin typeface="MMEHFP+DejaVu Serif"/>
                <a:cs typeface="MMEHFP+DejaVu Serif"/>
              </a:rPr>
              <a:t>lands</a:t>
            </a:r>
            <a:r>
              <a:rPr sz="1200" spc="-39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1" dirty="0">
                <a:solidFill>
                  <a:srgbClr val="061F32"/>
                </a:solidFill>
                <a:latin typeface="MMEHFP+DejaVu Serif"/>
                <a:cs typeface="MMEHFP+DejaVu Serif"/>
              </a:rPr>
              <a:t>cape</a:t>
            </a:r>
            <a:r>
              <a:rPr sz="1200" spc="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2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3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1" dirty="0">
                <a:solidFill>
                  <a:srgbClr val="061F32"/>
                </a:solidFill>
                <a:latin typeface="MMEHFP+DejaVu Serif"/>
                <a:cs typeface="MMEHFP+DejaVu Serif"/>
              </a:rPr>
              <a:t>ta</a:t>
            </a:r>
            <a:r>
              <a:rPr sz="1200" spc="-423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8" dirty="0">
                <a:solidFill>
                  <a:srgbClr val="061F32"/>
                </a:solidFill>
                <a:latin typeface="MMEHFP+DejaVu Serif"/>
                <a:cs typeface="MMEHFP+DejaVu Serif"/>
              </a:rPr>
              <a:t>rge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450334" y="5169679"/>
            <a:ext cx="2279749" cy="574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68" dirty="0">
                <a:solidFill>
                  <a:srgbClr val="061F32"/>
                </a:solidFill>
                <a:latin typeface="MMEHFP+DejaVu Serif"/>
                <a:cs typeface="MMEHFP+DejaVu Serif"/>
              </a:rPr>
              <a:t>Outside-in</a:t>
            </a:r>
            <a:r>
              <a:rPr sz="1200" spc="-17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6" dirty="0">
                <a:solidFill>
                  <a:srgbClr val="061F32"/>
                </a:solidFill>
                <a:latin typeface="MMEHFP+DejaVu Serif"/>
                <a:cs typeface="MMEHFP+DejaVu Serif"/>
              </a:rPr>
              <a:t>assessment</a:t>
            </a:r>
            <a:r>
              <a:rPr sz="1200" spc="-195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24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2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5" dirty="0">
                <a:solidFill>
                  <a:srgbClr val="061F32"/>
                </a:solidFill>
                <a:latin typeface="MMEHFP+DejaVu Serif"/>
                <a:cs typeface="MMEHFP+DejaVu Serif"/>
              </a:rPr>
              <a:t>UK-</a:t>
            </a:r>
          </a:p>
          <a:p>
            <a:pPr marL="0" marR="0">
              <a:lnSpc>
                <a:spcPts val="1399"/>
              </a:lnSpc>
              <a:spcBef>
                <a:spcPts val="25"/>
              </a:spcBef>
              <a:spcAft>
                <a:spcPts val="0"/>
              </a:spcAft>
            </a:pPr>
            <a:r>
              <a:rPr sz="1200" spc="-38" dirty="0">
                <a:solidFill>
                  <a:srgbClr val="061F32"/>
                </a:solidFill>
                <a:latin typeface="MMEHFP+DejaVu Serif"/>
                <a:cs typeface="MMEHFP+DejaVu Serif"/>
              </a:rPr>
              <a:t>based</a:t>
            </a:r>
            <a:r>
              <a:rPr sz="1200" spc="-17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7" dirty="0">
                <a:solidFill>
                  <a:srgbClr val="061F32"/>
                </a:solidFill>
                <a:latin typeface="MMEHFP+DejaVu Serif"/>
                <a:cs typeface="MMEHFP+DejaVu Serif"/>
              </a:rPr>
              <a:t>consumer</a:t>
            </a:r>
            <a:r>
              <a:rPr sz="1200" spc="-28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5" dirty="0">
                <a:solidFill>
                  <a:srgbClr val="061F32"/>
                </a:solidFill>
                <a:latin typeface="MMEHFP+DejaVu Serif"/>
                <a:cs typeface="MMEHFP+DejaVu Serif"/>
              </a:rPr>
              <a:t>foodservice</a:t>
            </a:r>
          </a:p>
          <a:p>
            <a:pPr marL="0" marR="0">
              <a:lnSpc>
                <a:spcPts val="1343"/>
              </a:lnSpc>
              <a:spcBef>
                <a:spcPts val="55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provider’s</a:t>
            </a:r>
            <a:r>
              <a:rPr sz="1200" spc="44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market</a:t>
            </a:r>
            <a:r>
              <a:rPr sz="1200" spc="14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and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09826" y="5260824"/>
            <a:ext cx="2472393" cy="578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9" dirty="0">
                <a:solidFill>
                  <a:srgbClr val="061F32"/>
                </a:solidFill>
                <a:latin typeface="MMEHFP+DejaVu Serif"/>
                <a:cs typeface="MMEHFP+DejaVu Serif"/>
              </a:rPr>
              <a:t>Market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47" dirty="0">
                <a:solidFill>
                  <a:srgbClr val="061F32"/>
                </a:solidFill>
                <a:latin typeface="MMEHFP+DejaVu Serif"/>
                <a:cs typeface="MMEHFP+DejaVu Serif"/>
              </a:rPr>
              <a:t>and</a:t>
            </a:r>
            <a:r>
              <a:rPr sz="1200" spc="-17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competitor</a:t>
            </a:r>
            <a:r>
              <a:rPr sz="1200" spc="-28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65" dirty="0">
                <a:solidFill>
                  <a:srgbClr val="061F32"/>
                </a:solidFill>
                <a:latin typeface="MMEHFP+DejaVu Serif"/>
                <a:cs typeface="MMEHFP+DejaVu Serif"/>
              </a:rPr>
              <a:t>analysis</a:t>
            </a:r>
          </a:p>
          <a:p>
            <a:pPr marL="0" marR="0">
              <a:lnSpc>
                <a:spcPts val="1399"/>
              </a:lnSpc>
              <a:spcBef>
                <a:spcPts val="28"/>
              </a:spcBef>
              <a:spcAft>
                <a:spcPts val="0"/>
              </a:spcAft>
            </a:pPr>
            <a:r>
              <a:rPr sz="1200" spc="-42" dirty="0">
                <a:solidFill>
                  <a:srgbClr val="061F32"/>
                </a:solidFill>
                <a:latin typeface="MMEHFP+DejaVu Serif"/>
                <a:cs typeface="MMEHFP+DejaVu Serif"/>
              </a:rPr>
              <a:t>as</a:t>
            </a:r>
            <a:r>
              <a:rPr sz="1200" spc="-5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4" dirty="0">
                <a:solidFill>
                  <a:srgbClr val="061F32"/>
                </a:solidFill>
                <a:latin typeface="MMEHFP+DejaVu Serif"/>
                <a:cs typeface="MMEHFP+DejaVu Serif"/>
              </a:rPr>
              <a:t>part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of</a:t>
            </a:r>
            <a:r>
              <a:rPr sz="1200" spc="-12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dirty="0">
                <a:solidFill>
                  <a:srgbClr val="061F32"/>
                </a:solidFill>
                <a:latin typeface="MMEHFP+DejaVu Serif"/>
                <a:cs typeface="MMEHFP+DejaVu Serif"/>
              </a:rPr>
              <a:t>a</a:t>
            </a:r>
            <a:r>
              <a:rPr sz="1200" spc="-49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commercial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9" dirty="0">
                <a:solidFill>
                  <a:srgbClr val="061F32"/>
                </a:solidFill>
                <a:latin typeface="MMEHFP+DejaVu Serif"/>
                <a:cs typeface="MMEHFP+DejaVu Serif"/>
              </a:rPr>
              <a:t>due</a:t>
            </a:r>
          </a:p>
          <a:p>
            <a:pPr marL="0" marR="0">
              <a:lnSpc>
                <a:spcPts val="1396"/>
              </a:lnSpc>
              <a:spcBef>
                <a:spcPts val="79"/>
              </a:spcBef>
              <a:spcAft>
                <a:spcPts val="0"/>
              </a:spcAft>
            </a:pPr>
            <a:r>
              <a:rPr sz="1200" spc="-100" dirty="0">
                <a:solidFill>
                  <a:srgbClr val="061F32"/>
                </a:solidFill>
                <a:latin typeface="MMEHFP+DejaVu Serif"/>
                <a:cs typeface="MMEHFP+DejaVu Serif"/>
              </a:rPr>
              <a:t>diligence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087869" y="5274159"/>
            <a:ext cx="1014791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99" dirty="0">
                <a:solidFill>
                  <a:srgbClr val="061F32"/>
                </a:solidFill>
                <a:latin typeface="MMEHFP+DejaVu Serif"/>
                <a:cs typeface="MMEHFP+DejaVu Serif"/>
              </a:rPr>
              <a:t>positioning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46747" y="5352264"/>
            <a:ext cx="1139172" cy="39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44" dirty="0">
                <a:solidFill>
                  <a:srgbClr val="FFFFFF"/>
                </a:solidFill>
                <a:latin typeface="DCHGVD+DejaVu Serif"/>
                <a:cs typeface="DCHGVD+DejaVu Serif"/>
              </a:rPr>
              <a:t>Real-life</a:t>
            </a:r>
            <a:r>
              <a:rPr sz="1200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spc="-38" dirty="0">
                <a:solidFill>
                  <a:srgbClr val="FFFFFF"/>
                </a:solidFill>
                <a:latin typeface="DCHGVD+DejaVu Serif"/>
                <a:cs typeface="DCHGVD+DejaVu Serif"/>
              </a:rPr>
              <a:t>cas</a:t>
            </a:r>
            <a:r>
              <a:rPr sz="1200" spc="-324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dirty="0">
                <a:solidFill>
                  <a:srgbClr val="FFFFFF"/>
                </a:solidFill>
                <a:latin typeface="DCHGVD+DejaVu Serif"/>
                <a:cs typeface="DCHGVD+DejaVu Serif"/>
              </a:rPr>
              <a:t>e</a:t>
            </a:r>
          </a:p>
          <a:p>
            <a:pPr marL="0" marR="0">
              <a:lnSpc>
                <a:spcPts val="1399"/>
              </a:lnSpc>
              <a:spcBef>
                <a:spcPts val="27"/>
              </a:spcBef>
              <a:spcAft>
                <a:spcPts val="0"/>
              </a:spcAft>
            </a:pPr>
            <a:r>
              <a:rPr sz="1200" spc="-46" dirty="0">
                <a:solidFill>
                  <a:srgbClr val="FFFFFF"/>
                </a:solidFill>
                <a:latin typeface="DCHGVD+DejaVu Serif"/>
                <a:cs typeface="DCHGVD+DejaVu Serif"/>
              </a:rPr>
              <a:t>example</a:t>
            </a:r>
            <a:r>
              <a:rPr sz="1200" spc="-73" dirty="0">
                <a:solidFill>
                  <a:srgbClr val="FFFFFF"/>
                </a:solidFill>
                <a:latin typeface="DCHGVD+DejaVu Serif"/>
                <a:cs typeface="DCHGVD+DejaVu Serif"/>
              </a:rPr>
              <a:t> </a:t>
            </a:r>
            <a:r>
              <a:rPr sz="1200" spc="-332" dirty="0">
                <a:solidFill>
                  <a:srgbClr val="FFFFFF"/>
                </a:solidFill>
                <a:latin typeface="DCHGVD+DejaVu Serif"/>
                <a:cs typeface="DCHGVD+DejaVu Serif"/>
              </a:rPr>
              <a:t>#3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916419" y="5531652"/>
            <a:ext cx="2719739" cy="47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104" dirty="0">
                <a:solidFill>
                  <a:srgbClr val="061F32"/>
                </a:solidFill>
                <a:latin typeface="MMEHFP+DejaVu Serif"/>
                <a:cs typeface="MMEHFP+DejaVu Serif"/>
              </a:rPr>
              <a:t>Quantitative</a:t>
            </a:r>
            <a:r>
              <a:rPr sz="1200" spc="6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94" dirty="0">
                <a:solidFill>
                  <a:srgbClr val="061F32"/>
                </a:solidFill>
                <a:latin typeface="MMEHFP+DejaVu Serif"/>
                <a:cs typeface="MMEHFP+DejaVu Serif"/>
              </a:rPr>
              <a:t>market</a:t>
            </a:r>
            <a:r>
              <a:rPr sz="1200" spc="-190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7" dirty="0">
                <a:solidFill>
                  <a:srgbClr val="061F32"/>
                </a:solidFill>
                <a:latin typeface="MMEHFP+DejaVu Serif"/>
                <a:cs typeface="MMEHFP+DejaVu Serif"/>
              </a:rPr>
              <a:t>development</a:t>
            </a:r>
          </a:p>
          <a:p>
            <a:pPr marL="0" marR="0">
              <a:lnSpc>
                <a:spcPts val="1399"/>
              </a:lnSpc>
              <a:spcBef>
                <a:spcPts val="627"/>
              </a:spcBef>
              <a:spcAft>
                <a:spcPts val="0"/>
              </a:spcAft>
            </a:pPr>
            <a:r>
              <a:rPr sz="1200" dirty="0">
                <a:solidFill>
                  <a:srgbClr val="061F32"/>
                </a:solidFill>
                <a:latin typeface="MNVTPC+Arial"/>
                <a:cs typeface="MNVTPC+Arial"/>
              </a:rPr>
              <a:t>•</a:t>
            </a:r>
            <a:r>
              <a:rPr sz="1200" spc="596" dirty="0">
                <a:solidFill>
                  <a:srgbClr val="061F32"/>
                </a:solidFill>
                <a:latin typeface="MNVTPC+Arial"/>
                <a:cs typeface="MNVTPC+Arial"/>
              </a:rPr>
              <a:t> </a:t>
            </a:r>
            <a:r>
              <a:rPr sz="1200" spc="-74" dirty="0">
                <a:solidFill>
                  <a:srgbClr val="061F32"/>
                </a:solidFill>
                <a:latin typeface="MMEHFP+DejaVu Serif"/>
                <a:cs typeface="MMEHFP+DejaVu Serif"/>
              </a:rPr>
              <a:t>Potential</a:t>
            </a:r>
            <a:r>
              <a:rPr sz="1200" spc="-166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8" dirty="0">
                <a:solidFill>
                  <a:srgbClr val="061F32"/>
                </a:solidFill>
                <a:latin typeface="MMEHFP+DejaVu Serif"/>
                <a:cs typeface="MMEHFP+DejaVu Serif"/>
              </a:rPr>
              <a:t>impact</a:t>
            </a:r>
            <a:r>
              <a:rPr sz="1200" spc="-19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25" dirty="0">
                <a:solidFill>
                  <a:srgbClr val="061F32"/>
                </a:solidFill>
                <a:latin typeface="MMEHFP+DejaVu Serif"/>
                <a:cs typeface="MMEHFP+DejaVu Serif"/>
              </a:rPr>
              <a:t>on</a:t>
            </a:r>
            <a:r>
              <a:rPr sz="1200" spc="-181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0" dirty="0">
                <a:solidFill>
                  <a:srgbClr val="061F32"/>
                </a:solidFill>
                <a:latin typeface="MMEHFP+DejaVu Serif"/>
                <a:cs typeface="MMEHFP+DejaVu Serif"/>
              </a:rPr>
              <a:t>target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450334" y="5712944"/>
            <a:ext cx="1839003" cy="215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9"/>
              </a:lnSpc>
              <a:spcBef>
                <a:spcPts val="0"/>
              </a:spcBef>
              <a:spcAft>
                <a:spcPts val="0"/>
              </a:spcAft>
            </a:pPr>
            <a:r>
              <a:rPr sz="1200" spc="-35" dirty="0">
                <a:solidFill>
                  <a:srgbClr val="061F32"/>
                </a:solidFill>
                <a:latin typeface="MMEHFP+DejaVu Serif"/>
                <a:cs typeface="MMEHFP+DejaVu Serif"/>
              </a:rPr>
              <a:t>co</a:t>
            </a:r>
            <a:r>
              <a:rPr sz="1200" spc="-432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86" dirty="0">
                <a:solidFill>
                  <a:srgbClr val="061F32"/>
                </a:solidFill>
                <a:latin typeface="MMEHFP+DejaVu Serif"/>
                <a:cs typeface="MMEHFP+DejaVu Serif"/>
              </a:rPr>
              <a:t>mpe</a:t>
            </a:r>
            <a:r>
              <a:rPr sz="1200" spc="-417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102" dirty="0">
                <a:solidFill>
                  <a:srgbClr val="061F32"/>
                </a:solidFill>
                <a:latin typeface="MMEHFP+DejaVu Serif"/>
                <a:cs typeface="MMEHFP+DejaVu Serif"/>
              </a:rPr>
              <a:t>titive</a:t>
            </a:r>
            <a:r>
              <a:rPr sz="1200" spc="-18" dirty="0">
                <a:solidFill>
                  <a:srgbClr val="061F32"/>
                </a:solidFill>
                <a:latin typeface="MMEHFP+DejaVu Serif"/>
                <a:cs typeface="MMEHFP+DejaVu Serif"/>
              </a:rPr>
              <a:t> </a:t>
            </a:r>
            <a:r>
              <a:rPr sz="1200" spc="-77" dirty="0">
                <a:solidFill>
                  <a:srgbClr val="061F32"/>
                </a:solidFill>
                <a:latin typeface="MMEHFP+DejaVu Serif"/>
                <a:cs typeface="MMEHFP+DejaVu Serif"/>
              </a:rPr>
              <a:t>landscape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583416" y="6517589"/>
            <a:ext cx="225121" cy="171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47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MMEHFP+DejaVu Serif"/>
                <a:cs typeface="MMEHFP+DejaVu Serif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1249</Words>
  <Application>Microsoft Office PowerPoint</Application>
  <PresentationFormat>Widescreen</PresentationFormat>
  <Paragraphs>234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Ahmed REBAI</cp:lastModifiedBy>
  <cp:revision>3</cp:revision>
  <dcterms:modified xsi:type="dcterms:W3CDTF">2025-04-17T13:39:38Z</dcterms:modified>
</cp:coreProperties>
</file>