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ny Nazimov" initials="BN" lastIdx="1" clrIdx="0">
    <p:extLst>
      <p:ext uri="{19B8F6BF-5375-455C-9EA6-DF929625EA0E}">
        <p15:presenceInfo xmlns:p15="http://schemas.microsoft.com/office/powerpoint/2012/main" userId="S::benick12@campus.technion.ac.il::19dd5e3d-e826-454a-8e7d-1bd2e105bf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C6658-7CC4-40C9-9FDD-4A1346916605}" v="16" dt="2020-06-11T22:23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Nazimov" userId="19dd5e3d-e826-454a-8e7d-1bd2e105bfbe" providerId="ADAL" clId="{3A313AFE-EACA-46A9-9013-5C0FBD605EA3}"/>
    <pc:docChg chg="undo redo custSel modSld">
      <pc:chgData name="Benny Nazimov" userId="19dd5e3d-e826-454a-8e7d-1bd2e105bfbe" providerId="ADAL" clId="{3A313AFE-EACA-46A9-9013-5C0FBD605EA3}" dt="2020-05-28T15:53:44.295" v="124" actId="20577"/>
      <pc:docMkLst>
        <pc:docMk/>
      </pc:docMkLst>
      <pc:sldChg chg="addSp delSp modSp mod">
        <pc:chgData name="Benny Nazimov" userId="19dd5e3d-e826-454a-8e7d-1bd2e105bfbe" providerId="ADAL" clId="{3A313AFE-EACA-46A9-9013-5C0FBD605EA3}" dt="2020-05-28T15:53:44.295" v="124" actId="20577"/>
        <pc:sldMkLst>
          <pc:docMk/>
          <pc:sldMk cId="1779527086" sldId="256"/>
        </pc:sldMkLst>
        <pc:spChg chg="mod">
          <ac:chgData name="Benny Nazimov" userId="19dd5e3d-e826-454a-8e7d-1bd2e105bfbe" providerId="ADAL" clId="{3A313AFE-EACA-46A9-9013-5C0FBD605EA3}" dt="2020-05-28T15:53:38" v="119" actId="20577"/>
          <ac:spMkLst>
            <pc:docMk/>
            <pc:sldMk cId="1779527086" sldId="256"/>
            <ac:spMk id="4" creationId="{FA6CA52E-F6F1-422E-9484-1785924C82FE}"/>
          </ac:spMkLst>
        </pc:spChg>
        <pc:spChg chg="mod">
          <ac:chgData name="Benny Nazimov" userId="19dd5e3d-e826-454a-8e7d-1bd2e105bfbe" providerId="ADAL" clId="{3A313AFE-EACA-46A9-9013-5C0FBD605EA3}" dt="2020-05-28T15:53:22.404" v="109" actId="207"/>
          <ac:spMkLst>
            <pc:docMk/>
            <pc:sldMk cId="1779527086" sldId="256"/>
            <ac:spMk id="5" creationId="{DA9440FE-AC8D-4378-A722-34545AD0170F}"/>
          </ac:spMkLst>
        </pc:spChg>
        <pc:spChg chg="mod">
          <ac:chgData name="Benny Nazimov" userId="19dd5e3d-e826-454a-8e7d-1bd2e105bfbe" providerId="ADAL" clId="{3A313AFE-EACA-46A9-9013-5C0FBD605EA3}" dt="2020-05-28T15:53:29.266" v="114" actId="20577"/>
          <ac:spMkLst>
            <pc:docMk/>
            <pc:sldMk cId="1779527086" sldId="256"/>
            <ac:spMk id="6" creationId="{E43CDB62-B4FF-4FA9-A09F-6F4CB0C090AF}"/>
          </ac:spMkLst>
        </pc:spChg>
        <pc:spChg chg="mod">
          <ac:chgData name="Benny Nazimov" userId="19dd5e3d-e826-454a-8e7d-1bd2e105bfbe" providerId="ADAL" clId="{3A313AFE-EACA-46A9-9013-5C0FBD605EA3}" dt="2020-05-28T15:53:44.295" v="124" actId="20577"/>
          <ac:spMkLst>
            <pc:docMk/>
            <pc:sldMk cId="1779527086" sldId="256"/>
            <ac:spMk id="7" creationId="{92EFB20E-E563-4720-85A9-1E78D44BB100}"/>
          </ac:spMkLst>
        </pc:spChg>
        <pc:spChg chg="mod">
          <ac:chgData name="Benny Nazimov" userId="19dd5e3d-e826-454a-8e7d-1bd2e105bfbe" providerId="ADAL" clId="{3A313AFE-EACA-46A9-9013-5C0FBD605EA3}" dt="2020-05-28T15:53:08.588" v="100" actId="20577"/>
          <ac:spMkLst>
            <pc:docMk/>
            <pc:sldMk cId="1779527086" sldId="256"/>
            <ac:spMk id="8" creationId="{1B558160-7CE0-4951-A861-CC9B7E5D1CE1}"/>
          </ac:spMkLst>
        </pc:spChg>
        <pc:spChg chg="mod">
          <ac:chgData name="Benny Nazimov" userId="19dd5e3d-e826-454a-8e7d-1bd2e105bfbe" providerId="ADAL" clId="{3A313AFE-EACA-46A9-9013-5C0FBD605EA3}" dt="2020-05-28T15:52:19.850" v="85" actId="1076"/>
          <ac:spMkLst>
            <pc:docMk/>
            <pc:sldMk cId="1779527086" sldId="256"/>
            <ac:spMk id="25" creationId="{3ACEE8B2-60BF-4B00-AD07-5B3466C88FEA}"/>
          </ac:spMkLst>
        </pc:spChg>
        <pc:spChg chg="mod">
          <ac:chgData name="Benny Nazimov" userId="19dd5e3d-e826-454a-8e7d-1bd2e105bfbe" providerId="ADAL" clId="{3A313AFE-EACA-46A9-9013-5C0FBD605EA3}" dt="2020-05-28T15:52:47.461" v="95" actId="1076"/>
          <ac:spMkLst>
            <pc:docMk/>
            <pc:sldMk cId="1779527086" sldId="256"/>
            <ac:spMk id="26" creationId="{0CF01C36-9172-4DEA-9394-BC8F57C8ADB0}"/>
          </ac:spMkLst>
        </pc:spChg>
        <pc:spChg chg="mod">
          <ac:chgData name="Benny Nazimov" userId="19dd5e3d-e826-454a-8e7d-1bd2e105bfbe" providerId="ADAL" clId="{3A313AFE-EACA-46A9-9013-5C0FBD605EA3}" dt="2020-05-28T15:52:33.298" v="89" actId="1076"/>
          <ac:spMkLst>
            <pc:docMk/>
            <pc:sldMk cId="1779527086" sldId="256"/>
            <ac:spMk id="27" creationId="{F1FC51F3-7BF3-416C-BAFA-E04890F96794}"/>
          </ac:spMkLst>
        </pc:spChg>
        <pc:spChg chg="mod">
          <ac:chgData name="Benny Nazimov" userId="19dd5e3d-e826-454a-8e7d-1bd2e105bfbe" providerId="ADAL" clId="{3A313AFE-EACA-46A9-9013-5C0FBD605EA3}" dt="2020-05-28T15:52:42.861" v="94" actId="1076"/>
          <ac:spMkLst>
            <pc:docMk/>
            <pc:sldMk cId="1779527086" sldId="256"/>
            <ac:spMk id="28" creationId="{EE81AEF3-4626-479C-9D47-DFAE2459E001}"/>
          </ac:spMkLst>
        </pc:spChg>
        <pc:cxnChg chg="mod">
          <ac:chgData name="Benny Nazimov" userId="19dd5e3d-e826-454a-8e7d-1bd2e105bfbe" providerId="ADAL" clId="{3A313AFE-EACA-46A9-9013-5C0FBD605EA3}" dt="2020-05-28T15:49:15.367" v="13" actId="1076"/>
          <ac:cxnSpMkLst>
            <pc:docMk/>
            <pc:sldMk cId="1779527086" sldId="256"/>
            <ac:cxnSpMk id="15" creationId="{00A948F2-D462-4F4C-B0E0-0B17CC68529C}"/>
          </ac:cxnSpMkLst>
        </pc:cxnChg>
        <pc:cxnChg chg="mod">
          <ac:chgData name="Benny Nazimov" userId="19dd5e3d-e826-454a-8e7d-1bd2e105bfbe" providerId="ADAL" clId="{3A313AFE-EACA-46A9-9013-5C0FBD605EA3}" dt="2020-05-28T15:50:16.084" v="40" actId="1076"/>
          <ac:cxnSpMkLst>
            <pc:docMk/>
            <pc:sldMk cId="1779527086" sldId="256"/>
            <ac:cxnSpMk id="16" creationId="{3D21ABAA-9080-4550-9837-BD6AEDA8A365}"/>
          </ac:cxnSpMkLst>
        </pc:cxnChg>
        <pc:cxnChg chg="mod">
          <ac:chgData name="Benny Nazimov" userId="19dd5e3d-e826-454a-8e7d-1bd2e105bfbe" providerId="ADAL" clId="{3A313AFE-EACA-46A9-9013-5C0FBD605EA3}" dt="2020-05-28T15:50:40.340" v="54" actId="1076"/>
          <ac:cxnSpMkLst>
            <pc:docMk/>
            <pc:sldMk cId="1779527086" sldId="256"/>
            <ac:cxnSpMk id="19" creationId="{53C5FF08-3999-4695-96DA-F68BC763151D}"/>
          </ac:cxnSpMkLst>
        </pc:cxnChg>
        <pc:cxnChg chg="del mod">
          <ac:chgData name="Benny Nazimov" userId="19dd5e3d-e826-454a-8e7d-1bd2e105bfbe" providerId="ADAL" clId="{3A313AFE-EACA-46A9-9013-5C0FBD605EA3}" dt="2020-05-28T15:48:50.684" v="3" actId="478"/>
          <ac:cxnSpMkLst>
            <pc:docMk/>
            <pc:sldMk cId="1779527086" sldId="256"/>
            <ac:cxnSpMk id="22" creationId="{5F98CF54-D384-4D13-A678-70F7372FF748}"/>
          </ac:cxnSpMkLst>
        </pc:cxnChg>
        <pc:cxnChg chg="add mod">
          <ac:chgData name="Benny Nazimov" userId="19dd5e3d-e826-454a-8e7d-1bd2e105bfbe" providerId="ADAL" clId="{3A313AFE-EACA-46A9-9013-5C0FBD605EA3}" dt="2020-05-28T15:49:58.096" v="32" actId="14100"/>
          <ac:cxnSpMkLst>
            <pc:docMk/>
            <pc:sldMk cId="1779527086" sldId="256"/>
            <ac:cxnSpMk id="29" creationId="{9C527803-5EAE-42FC-8C0E-AF3C3ADD5E0B}"/>
          </ac:cxnSpMkLst>
        </pc:cxnChg>
      </pc:sldChg>
    </pc:docChg>
  </pc:docChgLst>
  <pc:docChgLst>
    <pc:chgData name="Benny Nazimov" userId="19dd5e3d-e826-454a-8e7d-1bd2e105bfbe" providerId="ADAL" clId="{E01C6658-7CC4-40C9-9FDD-4A1346916605}"/>
    <pc:docChg chg="undo custSel modSld">
      <pc:chgData name="Benny Nazimov" userId="19dd5e3d-e826-454a-8e7d-1bd2e105bfbe" providerId="ADAL" clId="{E01C6658-7CC4-40C9-9FDD-4A1346916605}" dt="2020-06-11T22:26:06.999" v="222" actId="20577"/>
      <pc:docMkLst>
        <pc:docMk/>
      </pc:docMkLst>
      <pc:sldChg chg="addSp delSp modSp mod">
        <pc:chgData name="Benny Nazimov" userId="19dd5e3d-e826-454a-8e7d-1bd2e105bfbe" providerId="ADAL" clId="{E01C6658-7CC4-40C9-9FDD-4A1346916605}" dt="2020-06-11T22:26:06.999" v="222" actId="20577"/>
        <pc:sldMkLst>
          <pc:docMk/>
          <pc:sldMk cId="1779527086" sldId="256"/>
        </pc:sldMkLst>
        <pc:spChg chg="add del">
          <ac:chgData name="Benny Nazimov" userId="19dd5e3d-e826-454a-8e7d-1bd2e105bfbe" providerId="ADAL" clId="{E01C6658-7CC4-40C9-9FDD-4A1346916605}" dt="2020-06-11T21:16:55.512" v="3" actId="11529"/>
          <ac:spMkLst>
            <pc:docMk/>
            <pc:sldMk cId="1779527086" sldId="256"/>
            <ac:spMk id="2" creationId="{81C79D13-B0A5-4584-A5C9-2EA9BEFC64A8}"/>
          </ac:spMkLst>
        </pc:spChg>
        <pc:spChg chg="add del mod">
          <ac:chgData name="Benny Nazimov" userId="19dd5e3d-e826-454a-8e7d-1bd2e105bfbe" providerId="ADAL" clId="{E01C6658-7CC4-40C9-9FDD-4A1346916605}" dt="2020-06-11T22:18:26.365" v="41" actId="478"/>
          <ac:spMkLst>
            <pc:docMk/>
            <pc:sldMk cId="1779527086" sldId="256"/>
            <ac:spMk id="4" creationId="{FA6CA52E-F6F1-422E-9484-1785924C82FE}"/>
          </ac:spMkLst>
        </pc:spChg>
        <pc:spChg chg="add del mod">
          <ac:chgData name="Benny Nazimov" userId="19dd5e3d-e826-454a-8e7d-1bd2e105bfbe" providerId="ADAL" clId="{E01C6658-7CC4-40C9-9FDD-4A1346916605}" dt="2020-06-11T22:25:48.202" v="214" actId="20577"/>
          <ac:spMkLst>
            <pc:docMk/>
            <pc:sldMk cId="1779527086" sldId="256"/>
            <ac:spMk id="5" creationId="{DA9440FE-AC8D-4378-A722-34545AD0170F}"/>
          </ac:spMkLst>
        </pc:spChg>
        <pc:spChg chg="add del mod">
          <ac:chgData name="Benny Nazimov" userId="19dd5e3d-e826-454a-8e7d-1bd2e105bfbe" providerId="ADAL" clId="{E01C6658-7CC4-40C9-9FDD-4A1346916605}" dt="2020-06-11T22:18:28.013" v="43" actId="478"/>
          <ac:spMkLst>
            <pc:docMk/>
            <pc:sldMk cId="1779527086" sldId="256"/>
            <ac:spMk id="6" creationId="{E43CDB62-B4FF-4FA9-A09F-6F4CB0C090AF}"/>
          </ac:spMkLst>
        </pc:spChg>
        <pc:spChg chg="add del">
          <ac:chgData name="Benny Nazimov" userId="19dd5e3d-e826-454a-8e7d-1bd2e105bfbe" providerId="ADAL" clId="{E01C6658-7CC4-40C9-9FDD-4A1346916605}" dt="2020-06-11T22:18:27.221" v="42" actId="478"/>
          <ac:spMkLst>
            <pc:docMk/>
            <pc:sldMk cId="1779527086" sldId="256"/>
            <ac:spMk id="7" creationId="{92EFB20E-E563-4720-85A9-1E78D44BB100}"/>
          </ac:spMkLst>
        </pc:spChg>
        <pc:spChg chg="add del mod">
          <ac:chgData name="Benny Nazimov" userId="19dd5e3d-e826-454a-8e7d-1bd2e105bfbe" providerId="ADAL" clId="{E01C6658-7CC4-40C9-9FDD-4A1346916605}" dt="2020-06-11T22:26:06.999" v="222" actId="20577"/>
          <ac:spMkLst>
            <pc:docMk/>
            <pc:sldMk cId="1779527086" sldId="256"/>
            <ac:spMk id="8" creationId="{1B558160-7CE0-4951-A861-CC9B7E5D1CE1}"/>
          </ac:spMkLst>
        </pc:spChg>
        <pc:spChg chg="add del">
          <ac:chgData name="Benny Nazimov" userId="19dd5e3d-e826-454a-8e7d-1bd2e105bfbe" providerId="ADAL" clId="{E01C6658-7CC4-40C9-9FDD-4A1346916605}" dt="2020-06-11T21:18:21.276" v="9" actId="478"/>
          <ac:spMkLst>
            <pc:docMk/>
            <pc:sldMk cId="1779527086" sldId="256"/>
            <ac:spMk id="25" creationId="{3ACEE8B2-60BF-4B00-AD07-5B3466C88FEA}"/>
          </ac:spMkLst>
        </pc:spChg>
        <pc:spChg chg="add del">
          <ac:chgData name="Benny Nazimov" userId="19dd5e3d-e826-454a-8e7d-1bd2e105bfbe" providerId="ADAL" clId="{E01C6658-7CC4-40C9-9FDD-4A1346916605}" dt="2020-06-11T21:18:22.725" v="10" actId="478"/>
          <ac:spMkLst>
            <pc:docMk/>
            <pc:sldMk cId="1779527086" sldId="256"/>
            <ac:spMk id="26" creationId="{0CF01C36-9172-4DEA-9394-BC8F57C8ADB0}"/>
          </ac:spMkLst>
        </pc:spChg>
        <pc:spChg chg="add del">
          <ac:chgData name="Benny Nazimov" userId="19dd5e3d-e826-454a-8e7d-1bd2e105bfbe" providerId="ADAL" clId="{E01C6658-7CC4-40C9-9FDD-4A1346916605}" dt="2020-06-11T21:18:20.441" v="8" actId="478"/>
          <ac:spMkLst>
            <pc:docMk/>
            <pc:sldMk cId="1779527086" sldId="256"/>
            <ac:spMk id="27" creationId="{F1FC51F3-7BF3-416C-BAFA-E04890F96794}"/>
          </ac:spMkLst>
        </pc:spChg>
        <pc:spChg chg="add del">
          <ac:chgData name="Benny Nazimov" userId="19dd5e3d-e826-454a-8e7d-1bd2e105bfbe" providerId="ADAL" clId="{E01C6658-7CC4-40C9-9FDD-4A1346916605}" dt="2020-06-11T21:18:24.160" v="11" actId="478"/>
          <ac:spMkLst>
            <pc:docMk/>
            <pc:sldMk cId="1779527086" sldId="256"/>
            <ac:spMk id="28" creationId="{EE81AEF3-4626-479C-9D47-DFAE2459E001}"/>
          </ac:spMkLst>
        </pc:spChg>
        <pc:spChg chg="add del mod">
          <ac:chgData name="Benny Nazimov" userId="19dd5e3d-e826-454a-8e7d-1bd2e105bfbe" providerId="ADAL" clId="{E01C6658-7CC4-40C9-9FDD-4A1346916605}" dt="2020-06-11T22:23:38.081" v="142" actId="478"/>
          <ac:spMkLst>
            <pc:docMk/>
            <pc:sldMk cId="1779527086" sldId="256"/>
            <ac:spMk id="40" creationId="{717B8C22-5270-4D29-A5CB-9EFC4AC30070}"/>
          </ac:spMkLst>
        </pc:spChg>
        <pc:spChg chg="add mod">
          <ac:chgData name="Benny Nazimov" userId="19dd5e3d-e826-454a-8e7d-1bd2e105bfbe" providerId="ADAL" clId="{E01C6658-7CC4-40C9-9FDD-4A1346916605}" dt="2020-06-11T22:25:40.618" v="205" actId="20577"/>
          <ac:spMkLst>
            <pc:docMk/>
            <pc:sldMk cId="1779527086" sldId="256"/>
            <ac:spMk id="46" creationId="{F321BA0E-D23A-4328-A870-DF9A9D6EE363}"/>
          </ac:spMkLst>
        </pc:spChg>
        <pc:spChg chg="add mod">
          <ac:chgData name="Benny Nazimov" userId="19dd5e3d-e826-454a-8e7d-1bd2e105bfbe" providerId="ADAL" clId="{E01C6658-7CC4-40C9-9FDD-4A1346916605}" dt="2020-06-11T22:24:42.144" v="169" actId="20577"/>
          <ac:spMkLst>
            <pc:docMk/>
            <pc:sldMk cId="1779527086" sldId="256"/>
            <ac:spMk id="47" creationId="{CE5980F1-2D24-4FA1-85C7-A2421643357C}"/>
          </ac:spMkLst>
        </pc:spChg>
        <pc:spChg chg="add del mod">
          <ac:chgData name="Benny Nazimov" userId="19dd5e3d-e826-454a-8e7d-1bd2e105bfbe" providerId="ADAL" clId="{E01C6658-7CC4-40C9-9FDD-4A1346916605}" dt="2020-06-11T22:19:44.945" v="68" actId="478"/>
          <ac:spMkLst>
            <pc:docMk/>
            <pc:sldMk cId="1779527086" sldId="256"/>
            <ac:spMk id="48" creationId="{E30BA496-225D-4AAD-8643-C06F24CDC8F6}"/>
          </ac:spMkLst>
        </pc:spChg>
        <pc:spChg chg="add del mod">
          <ac:chgData name="Benny Nazimov" userId="19dd5e3d-e826-454a-8e7d-1bd2e105bfbe" providerId="ADAL" clId="{E01C6658-7CC4-40C9-9FDD-4A1346916605}" dt="2020-06-11T22:19:45.977" v="70" actId="478"/>
          <ac:spMkLst>
            <pc:docMk/>
            <pc:sldMk cId="1779527086" sldId="256"/>
            <ac:spMk id="49" creationId="{747177A3-9891-4721-B19C-2901EB1DE816}"/>
          </ac:spMkLst>
        </pc:spChg>
        <pc:spChg chg="add del mod">
          <ac:chgData name="Benny Nazimov" userId="19dd5e3d-e826-454a-8e7d-1bd2e105bfbe" providerId="ADAL" clId="{E01C6658-7CC4-40C9-9FDD-4A1346916605}" dt="2020-06-11T22:19:46.649" v="71" actId="478"/>
          <ac:spMkLst>
            <pc:docMk/>
            <pc:sldMk cId="1779527086" sldId="256"/>
            <ac:spMk id="50" creationId="{901AC93C-E0EB-47E8-8CFD-2288CF95F6DF}"/>
          </ac:spMkLst>
        </pc:spChg>
        <pc:spChg chg="add del mod">
          <ac:chgData name="Benny Nazimov" userId="19dd5e3d-e826-454a-8e7d-1bd2e105bfbe" providerId="ADAL" clId="{E01C6658-7CC4-40C9-9FDD-4A1346916605}" dt="2020-06-11T22:19:45.465" v="69" actId="478"/>
          <ac:spMkLst>
            <pc:docMk/>
            <pc:sldMk cId="1779527086" sldId="256"/>
            <ac:spMk id="51" creationId="{55395436-977C-4C5A-913F-21BC1A4FF4AA}"/>
          </ac:spMkLst>
        </pc:spChg>
        <pc:spChg chg="add mod">
          <ac:chgData name="Benny Nazimov" userId="19dd5e3d-e826-454a-8e7d-1bd2e105bfbe" providerId="ADAL" clId="{E01C6658-7CC4-40C9-9FDD-4A1346916605}" dt="2020-06-11T22:24:45.493" v="171" actId="20577"/>
          <ac:spMkLst>
            <pc:docMk/>
            <pc:sldMk cId="1779527086" sldId="256"/>
            <ac:spMk id="52" creationId="{4F89BD0C-26D8-4E4A-9078-385AC1A26A7C}"/>
          </ac:spMkLst>
        </pc:spChg>
        <pc:spChg chg="add mod">
          <ac:chgData name="Benny Nazimov" userId="19dd5e3d-e826-454a-8e7d-1bd2e105bfbe" providerId="ADAL" clId="{E01C6658-7CC4-40C9-9FDD-4A1346916605}" dt="2020-06-11T22:24:51.009" v="176" actId="20577"/>
          <ac:spMkLst>
            <pc:docMk/>
            <pc:sldMk cId="1779527086" sldId="256"/>
            <ac:spMk id="53" creationId="{89B0286B-FF9F-4FAC-9491-9BCB93EE394C}"/>
          </ac:spMkLst>
        </pc:spChg>
        <pc:spChg chg="add mod">
          <ac:chgData name="Benny Nazimov" userId="19dd5e3d-e826-454a-8e7d-1bd2e105bfbe" providerId="ADAL" clId="{E01C6658-7CC4-40C9-9FDD-4A1346916605}" dt="2020-06-11T22:24:56.696" v="181" actId="20577"/>
          <ac:spMkLst>
            <pc:docMk/>
            <pc:sldMk cId="1779527086" sldId="256"/>
            <ac:spMk id="54" creationId="{8DA4B1A2-DC5E-4262-B22F-3E922658B769}"/>
          </ac:spMkLst>
        </pc:spChg>
        <pc:spChg chg="add mod">
          <ac:chgData name="Benny Nazimov" userId="19dd5e3d-e826-454a-8e7d-1bd2e105bfbe" providerId="ADAL" clId="{E01C6658-7CC4-40C9-9FDD-4A1346916605}" dt="2020-06-11T22:25:00.269" v="186" actId="20577"/>
          <ac:spMkLst>
            <pc:docMk/>
            <pc:sldMk cId="1779527086" sldId="256"/>
            <ac:spMk id="55" creationId="{79DABCAB-D52D-4282-B32E-D7388C0600EB}"/>
          </ac:spMkLst>
        </pc:spChg>
        <pc:spChg chg="add mod">
          <ac:chgData name="Benny Nazimov" userId="19dd5e3d-e826-454a-8e7d-1bd2e105bfbe" providerId="ADAL" clId="{E01C6658-7CC4-40C9-9FDD-4A1346916605}" dt="2020-06-11T22:25:23.333" v="190" actId="20577"/>
          <ac:spMkLst>
            <pc:docMk/>
            <pc:sldMk cId="1779527086" sldId="256"/>
            <ac:spMk id="56" creationId="{D6E2BA6E-BD63-4919-AE9F-5C54FDC6FCE9}"/>
          </ac:spMkLst>
        </pc:spChg>
        <pc:spChg chg="add mod">
          <ac:chgData name="Benny Nazimov" userId="19dd5e3d-e826-454a-8e7d-1bd2e105bfbe" providerId="ADAL" clId="{E01C6658-7CC4-40C9-9FDD-4A1346916605}" dt="2020-06-11T22:25:34.689" v="200" actId="20577"/>
          <ac:spMkLst>
            <pc:docMk/>
            <pc:sldMk cId="1779527086" sldId="256"/>
            <ac:spMk id="75" creationId="{A1CF1C3A-FA24-42EB-AB52-340FA8727ED5}"/>
          </ac:spMkLst>
        </pc:spChg>
        <pc:spChg chg="add mod">
          <ac:chgData name="Benny Nazimov" userId="19dd5e3d-e826-454a-8e7d-1bd2e105bfbe" providerId="ADAL" clId="{E01C6658-7CC4-40C9-9FDD-4A1346916605}" dt="2020-06-11T22:25:28.745" v="195" actId="20577"/>
          <ac:spMkLst>
            <pc:docMk/>
            <pc:sldMk cId="1779527086" sldId="256"/>
            <ac:spMk id="78" creationId="{B4E064B5-8302-4952-B5E3-8D9F589B0D0D}"/>
          </ac:spMkLst>
        </pc:spChg>
        <pc:cxnChg chg="add del mod">
          <ac:chgData name="Benny Nazimov" userId="19dd5e3d-e826-454a-8e7d-1bd2e105bfbe" providerId="ADAL" clId="{E01C6658-7CC4-40C9-9FDD-4A1346916605}" dt="2020-06-11T22:22:38.922" v="125" actId="14100"/>
          <ac:cxnSpMkLst>
            <pc:docMk/>
            <pc:sldMk cId="1779527086" sldId="256"/>
            <ac:cxnSpMk id="15" creationId="{00A948F2-D462-4F4C-B0E0-0B17CC68529C}"/>
          </ac:cxnSpMkLst>
        </pc:cxnChg>
        <pc:cxnChg chg="add del mod">
          <ac:chgData name="Benny Nazimov" userId="19dd5e3d-e826-454a-8e7d-1bd2e105bfbe" providerId="ADAL" clId="{E01C6658-7CC4-40C9-9FDD-4A1346916605}" dt="2020-06-11T22:23:49.653" v="146" actId="1076"/>
          <ac:cxnSpMkLst>
            <pc:docMk/>
            <pc:sldMk cId="1779527086" sldId="256"/>
            <ac:cxnSpMk id="16" creationId="{3D21ABAA-9080-4550-9837-BD6AEDA8A365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19" creationId="{53C5FF08-3999-4695-96DA-F68BC763151D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29" creationId="{9C527803-5EAE-42FC-8C0E-AF3C3ADD5E0B}"/>
          </ac:cxnSpMkLst>
        </pc:cxnChg>
        <pc:cxnChg chg="add mod">
          <ac:chgData name="Benny Nazimov" userId="19dd5e3d-e826-454a-8e7d-1bd2e105bfbe" providerId="ADAL" clId="{E01C6658-7CC4-40C9-9FDD-4A1346916605}" dt="2020-06-11T22:22:28.560" v="120" actId="14100"/>
          <ac:cxnSpMkLst>
            <pc:docMk/>
            <pc:sldMk cId="1779527086" sldId="256"/>
            <ac:cxnSpMk id="67" creationId="{B2B7AA38-55A9-461D-B90E-CE2FCE49C55A}"/>
          </ac:cxnSpMkLst>
        </pc:cxnChg>
        <pc:cxnChg chg="add mod">
          <ac:chgData name="Benny Nazimov" userId="19dd5e3d-e826-454a-8e7d-1bd2e105bfbe" providerId="ADAL" clId="{E01C6658-7CC4-40C9-9FDD-4A1346916605}" dt="2020-06-11T22:22:42.467" v="126" actId="14100"/>
          <ac:cxnSpMkLst>
            <pc:docMk/>
            <pc:sldMk cId="1779527086" sldId="256"/>
            <ac:cxnSpMk id="70" creationId="{C2CFA580-77F8-478D-89A6-D2D0BA0646BF}"/>
          </ac:cxnSpMkLst>
        </pc:cxnChg>
        <pc:cxnChg chg="add mod">
          <ac:chgData name="Benny Nazimov" userId="19dd5e3d-e826-454a-8e7d-1bd2e105bfbe" providerId="ADAL" clId="{E01C6658-7CC4-40C9-9FDD-4A1346916605}" dt="2020-06-11T22:23:26.925" v="139" actId="14100"/>
          <ac:cxnSpMkLst>
            <pc:docMk/>
            <pc:sldMk cId="1779527086" sldId="256"/>
            <ac:cxnSpMk id="76" creationId="{206859E6-689B-4D52-9046-7644B01330D8}"/>
          </ac:cxnSpMkLst>
        </pc:cxnChg>
        <pc:cxnChg chg="add mod">
          <ac:chgData name="Benny Nazimov" userId="19dd5e3d-e826-454a-8e7d-1bd2e105bfbe" providerId="ADAL" clId="{E01C6658-7CC4-40C9-9FDD-4A1346916605}" dt="2020-06-11T22:23:23.211" v="137" actId="14100"/>
          <ac:cxnSpMkLst>
            <pc:docMk/>
            <pc:sldMk cId="1779527086" sldId="256"/>
            <ac:cxnSpMk id="77" creationId="{D8660141-BBA2-48C2-A812-EEE942668356}"/>
          </ac:cxnSpMkLst>
        </pc:cxnChg>
        <pc:cxnChg chg="add mod">
          <ac:chgData name="Benny Nazimov" userId="19dd5e3d-e826-454a-8e7d-1bd2e105bfbe" providerId="ADAL" clId="{E01C6658-7CC4-40C9-9FDD-4A1346916605}" dt="2020-06-11T22:24:05.678" v="153" actId="14100"/>
          <ac:cxnSpMkLst>
            <pc:docMk/>
            <pc:sldMk cId="1779527086" sldId="256"/>
            <ac:cxnSpMk id="79" creationId="{7B961149-E7C6-413F-8708-E2320A53E77E}"/>
          </ac:cxnSpMkLst>
        </pc:cxnChg>
        <pc:cxnChg chg="add mod">
          <ac:chgData name="Benny Nazimov" userId="19dd5e3d-e826-454a-8e7d-1bd2e105bfbe" providerId="ADAL" clId="{E01C6658-7CC4-40C9-9FDD-4A1346916605}" dt="2020-06-11T22:24:00.253" v="150" actId="14100"/>
          <ac:cxnSpMkLst>
            <pc:docMk/>
            <pc:sldMk cId="1779527086" sldId="256"/>
            <ac:cxnSpMk id="80" creationId="{2307C554-334D-4431-9537-D8346D22B5F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Experiment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17-40D4-9D9E-ED5F43379A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Experiment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817-40D4-9D9E-ED5F43379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249392"/>
        <c:axId val="537248144"/>
      </c:scatterChart>
      <c:valAx>
        <c:axId val="53724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u="sng" dirty="0"/>
                  <a:t>Depth</a:t>
                </a:r>
                <a:r>
                  <a:rPr lang="en-US" sz="1600" b="1" u="sng" baseline="0" dirty="0"/>
                  <a:t> difference</a:t>
                </a:r>
                <a:endParaRPr lang="en-US" sz="1600" b="1" u="sn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37248144"/>
        <c:crosses val="autoZero"/>
        <c:crossBetween val="midCat"/>
      </c:valAx>
      <c:valAx>
        <c:axId val="53724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u="sng" dirty="0"/>
                  <a:t>Score</a:t>
                </a:r>
                <a:endParaRPr lang="en-US" b="1" u="sng" dirty="0"/>
              </a:p>
            </c:rich>
          </c:tx>
          <c:layout>
            <c:manualLayout>
              <c:xMode val="edge"/>
              <c:yMode val="edge"/>
              <c:x val="0"/>
              <c:y val="2.623364190532169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3724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28875492125984"/>
          <c:y val="4.2244088205132549E-2"/>
          <c:w val="0.19171124507874016"/>
          <c:h val="0.18938842518913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 anchorCtr="0"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32E-100F-4CEC-864F-41DDBAD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773-DB0B-4A4F-A817-DFD66B5E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C81-ADC5-492A-BB65-87FAE4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A9BA-9A80-479B-97E0-F71B32D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343A-C9D8-4906-8FC7-28BC908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301-0E87-4DE6-AFFE-504A45D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311A-C309-46C2-AC32-EB00206D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C842-4C90-432C-89FC-ACD964C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DD9-965F-4896-BD1F-6D21A77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F734-C605-443E-AD92-C61374A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1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273-A571-41E3-8C26-67C2344E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2C3-3705-4161-89CE-90A3CF0E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4C10-D27D-4B69-827E-44DD047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CF4D-D5F8-4202-8B05-8E109BF0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768-3C66-4BF2-AC4C-0C6EC4D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6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F21-60F3-4510-8A04-C2FCFDB0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5547-243B-4CB8-9CC9-0C35309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B7BF-BDB0-48F3-8B2F-AA1CAB7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3941-8957-4D45-A391-492BA0E4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8FE-00CE-4622-8339-37ACE54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51D-7B01-4F8E-A8BD-441D3A6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64CE-AE28-4078-B759-0FABBE0B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6C9D-5204-47FA-9A49-C20050A8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DF5-AC48-4BA8-A9F5-471581F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A3C4-7530-4DAE-A115-9E0295C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A35-AFDC-4A9F-B3E1-83F939B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671-FA5E-4407-915D-9A470707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D12E-2A73-4F58-9F6E-C56C8B55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F7F-2D0E-4408-9981-3A267F2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E3EC-6910-4060-BD0F-8923EC5C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61C-5FB0-421E-871F-A18EB74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1C1-1F7A-4B2B-A0F8-66B2ED8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005-4C0B-4794-9BB7-45500491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7CE-B06B-4F2A-9BCB-F266159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11C9B-EFA6-4EFA-9AFC-ED8948D8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BF5E-E1CF-497A-B133-D6560B2D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9E7-F1CA-4E64-9755-577C546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1A530-3B16-4C7F-B1F4-D01746B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8C4-2DB8-479E-B85E-D9E7CC5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FC9-4CA4-4C35-9B4F-8C8563D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551E-FD15-499F-B0A3-31C8B79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12BD4-CBC8-4D36-83FC-47003E1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6A46-09B7-423C-933C-7F15903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9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0F510-FFE4-4E6E-B819-E4FCD9D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FB89-52F4-4291-AC94-5C90DA1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E78-8E4B-4635-82B5-05B8877B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BD31-2BC9-43D2-8A35-88BEC93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57C-59F1-4615-9C3A-057C335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9C90-07DF-4303-9B5E-97D392C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890-E94F-4FC3-AC61-8B97162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13C5-AB3C-4A37-88A1-79E9372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A023-A118-4D32-BF33-C4D9352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8DD-6396-4C4D-BF47-2B8E7E0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AC94-5020-49ED-B9C9-E4A6A7BB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21-37C2-4D14-BA88-79278B79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057-65D6-473B-8133-121EDEE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F5FD-0711-4448-97DB-82CF04D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2DB-2719-4E0A-AF1B-E81B3A9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2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AD5B-ED5A-4D35-B8E3-4F1223E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79AE-E08F-42DD-83E0-0E19731D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5E1-50A5-456E-975D-6351BEA5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8E6A-C2C3-42B2-9B6F-19EFF277C5DD}" type="datetimeFigureOut">
              <a:rPr lang="he-IL" smtClean="0"/>
              <a:t>ח'/טבת/תשפ"א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3C3-10C1-4D73-90F2-D7BA63D0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B4B8-957E-4ADD-BC4B-10E5F709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DD73D6-856B-41A0-892F-FE659AF8F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345105"/>
              </p:ext>
            </p:extLst>
          </p:nvPr>
        </p:nvGraphicFramePr>
        <p:xfrm>
          <a:off x="2032000" y="1102936"/>
          <a:ext cx="8128000" cy="481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95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2355D375B7040A25B0E2ED4505B42" ma:contentTypeVersion="6" ma:contentTypeDescription="Create a new document." ma:contentTypeScope="" ma:versionID="3dd2504b8d6553ae6c01d7778126904b">
  <xsd:schema xmlns:xsd="http://www.w3.org/2001/XMLSchema" xmlns:xs="http://www.w3.org/2001/XMLSchema" xmlns:p="http://schemas.microsoft.com/office/2006/metadata/properties" xmlns:ns3="72f75162-65f5-4d31-87b0-90b66f5c5264" targetNamespace="http://schemas.microsoft.com/office/2006/metadata/properties" ma:root="true" ma:fieldsID="34bb381a9e733b3bfd9718a514822784" ns3:_="">
    <xsd:import namespace="72f75162-65f5-4d31-87b0-90b66f5c5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75162-65f5-4d31-87b0-90b66f5c5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FB3520-4466-4CF8-BF29-8298D04C15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1FBFE9-53C6-4CA9-848F-C081ECD5D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C6010-0F3B-4F81-9846-C8412AEB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75162-65f5-4d31-87b0-90b66f5c5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Benny Nazimov</cp:lastModifiedBy>
  <cp:revision>12</cp:revision>
  <dcterms:created xsi:type="dcterms:W3CDTF">2020-05-06T12:40:28Z</dcterms:created>
  <dcterms:modified xsi:type="dcterms:W3CDTF">2020-12-23T19:26:45Z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0x0101003012355D375B7040A25B0E2ED4505B42</vt:lpwstr>
  </property>
</Properties>
</file>