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091166338582678E-2"/>
          <c:y val="1.7121184970399547E-2"/>
          <c:w val="0.94017052165354331"/>
          <c:h val="0.905870945751049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C3-479D-94EC-CC06EE671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825392"/>
        <c:axId val="1675697216"/>
      </c:scatterChart>
      <c:valAx>
        <c:axId val="1678825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5697216"/>
        <c:crosses val="autoZero"/>
        <c:crossBetween val="midCat"/>
      </c:valAx>
      <c:valAx>
        <c:axId val="16756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8825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0.07817</cdr:x>
      <cdr:y>0.64625</cdr:y>
    </cdr:from>
    <cdr:to>
      <cdr:x>0.48377</cdr:x>
      <cdr:y>0.89234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101E0AA7-17E6-4F21-AFE3-D3D83617F0BB}"/>
            </a:ext>
          </a:extLst>
        </cdr:cNvPr>
        <cdr:cNvCxnSpPr/>
      </cdr:nvCxnSpPr>
      <cdr:spPr>
        <a:xfrm xmlns:a="http://schemas.openxmlformats.org/drawingml/2006/main" flipH="1" flipV="1">
          <a:off x="635346" y="3501814"/>
          <a:ext cx="3296747" cy="13335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0.08043</cdr:x>
      <cdr:y>0.37242</cdr:y>
    </cdr:from>
    <cdr:to>
      <cdr:x>0.08043</cdr:x>
      <cdr:y>0.59742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72225CA2-3A43-4DB5-BA8B-CB1180C9BDD9}"/>
            </a:ext>
          </a:extLst>
        </cdr:cNvPr>
        <cdr:cNvCxnSpPr/>
      </cdr:nvCxnSpPr>
      <cdr:spPr>
        <a:xfrm xmlns:a="http://schemas.openxmlformats.org/drawingml/2006/main" flipV="1">
          <a:off x="653704" y="2018037"/>
          <a:ext cx="0" cy="121919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0.07344</cdr:x>
      <cdr:y>0.84594</cdr:y>
    </cdr:from>
    <cdr:to>
      <cdr:x>0.10531</cdr:x>
      <cdr:y>0.89234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791CAF0D-4BA3-4CC8-B86B-C4F104C39067}"/>
            </a:ext>
          </a:extLst>
        </cdr:cNvPr>
        <cdr:cNvCxnSpPr/>
      </cdr:nvCxnSpPr>
      <cdr:spPr>
        <a:xfrm xmlns:a="http://schemas.openxmlformats.org/drawingml/2006/main" flipH="1">
          <a:off x="596900" y="4583854"/>
          <a:ext cx="259080" cy="251460"/>
        </a:xfrm>
        <a:prstGeom xmlns:a="http://schemas.openxmlformats.org/drawingml/2006/main" prst="straightConnector1">
          <a:avLst/>
        </a:prstGeom>
        <a:ln xmlns:a="http://schemas.openxmlformats.org/drawingml/2006/main" w="19050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0.07567</cdr:x>
      <cdr:y>0.80004</cdr:y>
    </cdr:from>
    <cdr:to>
      <cdr:x>0.15536</cdr:x>
      <cdr:y>0.85059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A795C7C9-041B-4042-B8AF-683E876199BD}"/>
            </a:ext>
          </a:extLst>
        </cdr:cNvPr>
        <cdr:cNvSpPr txBox="1"/>
      </cdr:nvSpPr>
      <cdr:spPr>
        <a:xfrm xmlns:a="http://schemas.openxmlformats.org/drawingml/2006/main">
          <a:off x="615027" y="4335170"/>
          <a:ext cx="647700" cy="273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1100" dirty="0"/>
            <a:t>Start:</a:t>
          </a:r>
          <a:endParaRPr lang="he-IL" sz="1100" dirty="0"/>
        </a:p>
      </cdr:txBody>
    </cdr:sp>
  </cdr:relSizeAnchor>
  <cdr:relSizeAnchor xmlns:cdr="http://schemas.openxmlformats.org/drawingml/2006/chartDrawing">
    <cdr:from>
      <cdr:x>0.30781</cdr:x>
      <cdr:y>0.36641</cdr:y>
    </cdr:from>
    <cdr:to>
      <cdr:x>0.52719</cdr:x>
      <cdr:y>0.36641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7DEE33A7-1D7D-44FF-BE46-5DF9CAB7AECF}"/>
            </a:ext>
          </a:extLst>
        </cdr:cNvPr>
        <cdr:cNvCxnSpPr/>
      </cdr:nvCxnSpPr>
      <cdr:spPr>
        <a:xfrm xmlns:a="http://schemas.openxmlformats.org/drawingml/2006/main">
          <a:off x="2501900" y="1985434"/>
          <a:ext cx="1783080" cy="0"/>
        </a:xfrm>
        <a:prstGeom xmlns:a="http://schemas.openxmlformats.org/drawingml/2006/main" prst="line">
          <a:avLst/>
        </a:prstGeom>
        <a:ln xmlns:a="http://schemas.openxmlformats.org/drawingml/2006/main" w="5715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0.30844</cdr:x>
      <cdr:y>0.44609</cdr:y>
    </cdr:from>
    <cdr:to>
      <cdr:x>0.52781</cdr:x>
      <cdr:y>0.44609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95B50FD0-EF06-4C00-B0C7-D963BC5CB8E6}"/>
            </a:ext>
          </a:extLst>
        </cdr:cNvPr>
        <cdr:cNvCxnSpPr/>
      </cdr:nvCxnSpPr>
      <cdr:spPr>
        <a:xfrm xmlns:a="http://schemas.openxmlformats.org/drawingml/2006/main">
          <a:off x="2506980" y="2417234"/>
          <a:ext cx="1783080" cy="0"/>
        </a:xfrm>
        <a:prstGeom xmlns:a="http://schemas.openxmlformats.org/drawingml/2006/main" prst="line">
          <a:avLst/>
        </a:prstGeom>
        <a:ln xmlns:a="http://schemas.openxmlformats.org/drawingml/2006/main" w="57150">
          <a:prstDash val="sysDash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0.08043</cdr:x>
      <cdr:y>0.28399</cdr:y>
    </cdr:from>
    <cdr:to>
      <cdr:x>0.08043</cdr:x>
      <cdr:y>0.33351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33CA096F-7E5F-4A82-9F2D-A89E6DC334D1}"/>
            </a:ext>
          </a:extLst>
        </cdr:cNvPr>
        <cdr:cNvCxnSpPr/>
      </cdr:nvCxnSpPr>
      <cdr:spPr>
        <a:xfrm xmlns:a="http://schemas.openxmlformats.org/drawingml/2006/main" flipV="1">
          <a:off x="653704" y="1538829"/>
          <a:ext cx="0" cy="26837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י"ז/כסלו/תשפ"א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EFF6D2-5547-43F8-82F0-8091B040C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4512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1A100-0F27-4FE5-85AE-04A54480E262}"/>
              </a:ext>
            </a:extLst>
          </p:cNvPr>
          <p:cNvGrpSpPr/>
          <p:nvPr/>
        </p:nvGrpSpPr>
        <p:grpSpPr>
          <a:xfrm>
            <a:off x="2263140" y="2392680"/>
            <a:ext cx="449580" cy="373380"/>
            <a:chOff x="2263140" y="2392680"/>
            <a:chExt cx="1854518" cy="8839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01970D-BC9C-4F7E-9D40-10E641F58096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66B2BE-75E3-474D-AC56-B5C75A4DBCE7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3A751B-CC55-4625-AFE0-84A9D304E8D6}"/>
              </a:ext>
            </a:extLst>
          </p:cNvPr>
          <p:cNvGrpSpPr/>
          <p:nvPr/>
        </p:nvGrpSpPr>
        <p:grpSpPr>
          <a:xfrm>
            <a:off x="5964093" y="5554980"/>
            <a:ext cx="449580" cy="373380"/>
            <a:chOff x="2263140" y="2392680"/>
            <a:chExt cx="1854518" cy="8839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EA3048-C960-4521-A5B3-9B9205AD015F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33474-27FD-49E9-B85C-9F9F10A2D992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5F932D-3A7B-44C1-A823-204398B94290}"/>
              </a:ext>
            </a:extLst>
          </p:cNvPr>
          <p:cNvGrpSpPr/>
          <p:nvPr/>
        </p:nvGrpSpPr>
        <p:grpSpPr>
          <a:xfrm>
            <a:off x="2239240" y="3956896"/>
            <a:ext cx="446464" cy="373380"/>
            <a:chOff x="2263140" y="2392680"/>
            <a:chExt cx="1841665" cy="8839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582857-A845-4302-8556-12965FDE9CA3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CF0010-8868-417F-A9E5-7FFE95ADAF69}"/>
                </a:ext>
              </a:extLst>
            </p:cNvPr>
            <p:cNvSpPr txBox="1"/>
            <p:nvPr/>
          </p:nvSpPr>
          <p:spPr>
            <a:xfrm>
              <a:off x="2361728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5F1908-3D6E-4BC9-A5F0-766C54E0A986}"/>
              </a:ext>
            </a:extLst>
          </p:cNvPr>
          <p:cNvGrpSpPr/>
          <p:nvPr/>
        </p:nvGrpSpPr>
        <p:grpSpPr>
          <a:xfrm>
            <a:off x="2217766" y="5554980"/>
            <a:ext cx="449580" cy="373380"/>
            <a:chOff x="2263140" y="2392680"/>
            <a:chExt cx="1854518" cy="8839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613F3-BC01-4076-B172-9926D30DD877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AB506D-F93B-4460-9C42-BF9DF3CE1145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BC2734-E5DA-4C2E-AAC5-8CC20E5A8BE1}"/>
              </a:ext>
            </a:extLst>
          </p:cNvPr>
          <p:cNvCxnSpPr>
            <a:cxnSpLocks/>
          </p:cNvCxnSpPr>
          <p:nvPr/>
        </p:nvCxnSpPr>
        <p:spPr>
          <a:xfrm>
            <a:off x="2712720" y="5665470"/>
            <a:ext cx="319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29ECDD-2894-4540-AC59-CFA97211AE80}"/>
              </a:ext>
            </a:extLst>
          </p:cNvPr>
          <p:cNvSpPr txBox="1"/>
          <p:nvPr/>
        </p:nvSpPr>
        <p:spPr>
          <a:xfrm>
            <a:off x="4510118" y="2345323"/>
            <a:ext cx="25561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A-&gt;D-&gt;B-&gt;C-&gt;L : 8.7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37F9B8-8A48-4040-B217-F0EE45240FC7}"/>
              </a:ext>
            </a:extLst>
          </p:cNvPr>
          <p:cNvSpPr txBox="1"/>
          <p:nvPr/>
        </p:nvSpPr>
        <p:spPr>
          <a:xfrm>
            <a:off x="4510118" y="2801749"/>
            <a:ext cx="25561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A-&gt;B + B-&gt;C+ C-&gt;D : 9</a:t>
            </a:r>
            <a:endParaRPr lang="he-IL" dirty="0">
              <a:solidFill>
                <a:schemeClr val="accent6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CB002B-864F-4637-B4C6-D28863E3960C}"/>
              </a:ext>
            </a:extLst>
          </p:cNvPr>
          <p:cNvGrpSpPr/>
          <p:nvPr/>
        </p:nvGrpSpPr>
        <p:grpSpPr>
          <a:xfrm>
            <a:off x="2253615" y="2127487"/>
            <a:ext cx="449580" cy="373380"/>
            <a:chOff x="2263140" y="2392680"/>
            <a:chExt cx="1854518" cy="8839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54AEFA-BFBB-4D97-9624-EADB42394198}"/>
                </a:ext>
              </a:extLst>
            </p:cNvPr>
            <p:cNvSpPr/>
            <p:nvPr/>
          </p:nvSpPr>
          <p:spPr>
            <a:xfrm>
              <a:off x="2263140" y="2392680"/>
              <a:ext cx="1508760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FBB819-16EF-4F1F-A958-FFA5CF787CA5}"/>
                </a:ext>
              </a:extLst>
            </p:cNvPr>
            <p:cNvSpPr txBox="1"/>
            <p:nvPr/>
          </p:nvSpPr>
          <p:spPr>
            <a:xfrm>
              <a:off x="2374581" y="2402263"/>
              <a:ext cx="1743077" cy="8743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7130F-3CE5-4D58-8F8D-AAB8F6DEA543}"/>
              </a:ext>
            </a:extLst>
          </p:cNvPr>
          <p:cNvCxnSpPr>
            <a:cxnSpLocks/>
          </p:cNvCxnSpPr>
          <p:nvPr/>
        </p:nvCxnSpPr>
        <p:spPr>
          <a:xfrm>
            <a:off x="2685704" y="2619586"/>
            <a:ext cx="3410296" cy="290557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3F7CC-90D7-4854-8141-93CDB180A8A0}"/>
              </a:ext>
            </a:extLst>
          </p:cNvPr>
          <p:cNvCxnSpPr>
            <a:cxnSpLocks/>
          </p:cNvCxnSpPr>
          <p:nvPr/>
        </p:nvCxnSpPr>
        <p:spPr>
          <a:xfrm>
            <a:off x="2441866" y="2831133"/>
            <a:ext cx="4154" cy="100595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E6CC8C-EF3B-4302-927D-765699276A2A}"/>
              </a:ext>
            </a:extLst>
          </p:cNvPr>
          <p:cNvCxnSpPr>
            <a:cxnSpLocks/>
          </p:cNvCxnSpPr>
          <p:nvPr/>
        </p:nvCxnSpPr>
        <p:spPr>
          <a:xfrm>
            <a:off x="2441866" y="4424738"/>
            <a:ext cx="4154" cy="100595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6</cp:revision>
  <dcterms:created xsi:type="dcterms:W3CDTF">2020-05-06T12:40:28Z</dcterms:created>
  <dcterms:modified xsi:type="dcterms:W3CDTF">2020-12-03T20:51:48Z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