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01C6658-7CC4-40C9-9FDD-4A1346916605}" v="16" dt="2020-06-11T22:23:10.9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125" d="100"/>
          <a:sy n="125" d="100"/>
        </p:scale>
        <p:origin x="-1488" y="-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nny Nazimov" userId="19dd5e3d-e826-454a-8e7d-1bd2e105bfbe" providerId="ADAL" clId="{3A313AFE-EACA-46A9-9013-5C0FBD605EA3}"/>
    <pc:docChg chg="undo redo custSel modSld">
      <pc:chgData name="Benny Nazimov" userId="19dd5e3d-e826-454a-8e7d-1bd2e105bfbe" providerId="ADAL" clId="{3A313AFE-EACA-46A9-9013-5C0FBD605EA3}" dt="2020-05-28T15:53:44.295" v="124" actId="20577"/>
      <pc:docMkLst>
        <pc:docMk/>
      </pc:docMkLst>
      <pc:sldChg chg="addSp delSp modSp mod">
        <pc:chgData name="Benny Nazimov" userId="19dd5e3d-e826-454a-8e7d-1bd2e105bfbe" providerId="ADAL" clId="{3A313AFE-EACA-46A9-9013-5C0FBD605EA3}" dt="2020-05-28T15:53:44.295" v="124" actId="20577"/>
        <pc:sldMkLst>
          <pc:docMk/>
          <pc:sldMk cId="1779527086" sldId="256"/>
        </pc:sldMkLst>
        <pc:spChg chg="mod">
          <ac:chgData name="Benny Nazimov" userId="19dd5e3d-e826-454a-8e7d-1bd2e105bfbe" providerId="ADAL" clId="{3A313AFE-EACA-46A9-9013-5C0FBD605EA3}" dt="2020-05-28T15:53:38" v="119" actId="20577"/>
          <ac:spMkLst>
            <pc:docMk/>
            <pc:sldMk cId="1779527086" sldId="256"/>
            <ac:spMk id="4" creationId="{FA6CA52E-F6F1-422E-9484-1785924C82FE}"/>
          </ac:spMkLst>
        </pc:spChg>
        <pc:spChg chg="mod">
          <ac:chgData name="Benny Nazimov" userId="19dd5e3d-e826-454a-8e7d-1bd2e105bfbe" providerId="ADAL" clId="{3A313AFE-EACA-46A9-9013-5C0FBD605EA3}" dt="2020-05-28T15:53:22.404" v="109" actId="207"/>
          <ac:spMkLst>
            <pc:docMk/>
            <pc:sldMk cId="1779527086" sldId="256"/>
            <ac:spMk id="5" creationId="{DA9440FE-AC8D-4378-A722-34545AD0170F}"/>
          </ac:spMkLst>
        </pc:spChg>
        <pc:spChg chg="mod">
          <ac:chgData name="Benny Nazimov" userId="19dd5e3d-e826-454a-8e7d-1bd2e105bfbe" providerId="ADAL" clId="{3A313AFE-EACA-46A9-9013-5C0FBD605EA3}" dt="2020-05-28T15:53:29.266" v="114" actId="20577"/>
          <ac:spMkLst>
            <pc:docMk/>
            <pc:sldMk cId="1779527086" sldId="256"/>
            <ac:spMk id="6" creationId="{E43CDB62-B4FF-4FA9-A09F-6F4CB0C090AF}"/>
          </ac:spMkLst>
        </pc:spChg>
        <pc:spChg chg="mod">
          <ac:chgData name="Benny Nazimov" userId="19dd5e3d-e826-454a-8e7d-1bd2e105bfbe" providerId="ADAL" clId="{3A313AFE-EACA-46A9-9013-5C0FBD605EA3}" dt="2020-05-28T15:53:44.295" v="124" actId="20577"/>
          <ac:spMkLst>
            <pc:docMk/>
            <pc:sldMk cId="1779527086" sldId="256"/>
            <ac:spMk id="7" creationId="{92EFB20E-E563-4720-85A9-1E78D44BB100}"/>
          </ac:spMkLst>
        </pc:spChg>
        <pc:spChg chg="mod">
          <ac:chgData name="Benny Nazimov" userId="19dd5e3d-e826-454a-8e7d-1bd2e105bfbe" providerId="ADAL" clId="{3A313AFE-EACA-46A9-9013-5C0FBD605EA3}" dt="2020-05-28T15:53:08.588" v="100" actId="20577"/>
          <ac:spMkLst>
            <pc:docMk/>
            <pc:sldMk cId="1779527086" sldId="256"/>
            <ac:spMk id="8" creationId="{1B558160-7CE0-4951-A861-CC9B7E5D1CE1}"/>
          </ac:spMkLst>
        </pc:spChg>
        <pc:spChg chg="mod">
          <ac:chgData name="Benny Nazimov" userId="19dd5e3d-e826-454a-8e7d-1bd2e105bfbe" providerId="ADAL" clId="{3A313AFE-EACA-46A9-9013-5C0FBD605EA3}" dt="2020-05-28T15:52:19.850" v="85" actId="1076"/>
          <ac:spMkLst>
            <pc:docMk/>
            <pc:sldMk cId="1779527086" sldId="256"/>
            <ac:spMk id="25" creationId="{3ACEE8B2-60BF-4B00-AD07-5B3466C88FEA}"/>
          </ac:spMkLst>
        </pc:spChg>
        <pc:spChg chg="mod">
          <ac:chgData name="Benny Nazimov" userId="19dd5e3d-e826-454a-8e7d-1bd2e105bfbe" providerId="ADAL" clId="{3A313AFE-EACA-46A9-9013-5C0FBD605EA3}" dt="2020-05-28T15:52:47.461" v="95" actId="1076"/>
          <ac:spMkLst>
            <pc:docMk/>
            <pc:sldMk cId="1779527086" sldId="256"/>
            <ac:spMk id="26" creationId="{0CF01C36-9172-4DEA-9394-BC8F57C8ADB0}"/>
          </ac:spMkLst>
        </pc:spChg>
        <pc:spChg chg="mod">
          <ac:chgData name="Benny Nazimov" userId="19dd5e3d-e826-454a-8e7d-1bd2e105bfbe" providerId="ADAL" clId="{3A313AFE-EACA-46A9-9013-5C0FBD605EA3}" dt="2020-05-28T15:52:33.298" v="89" actId="1076"/>
          <ac:spMkLst>
            <pc:docMk/>
            <pc:sldMk cId="1779527086" sldId="256"/>
            <ac:spMk id="27" creationId="{F1FC51F3-7BF3-416C-BAFA-E04890F96794}"/>
          </ac:spMkLst>
        </pc:spChg>
        <pc:spChg chg="mod">
          <ac:chgData name="Benny Nazimov" userId="19dd5e3d-e826-454a-8e7d-1bd2e105bfbe" providerId="ADAL" clId="{3A313AFE-EACA-46A9-9013-5C0FBD605EA3}" dt="2020-05-28T15:52:42.861" v="94" actId="1076"/>
          <ac:spMkLst>
            <pc:docMk/>
            <pc:sldMk cId="1779527086" sldId="256"/>
            <ac:spMk id="28" creationId="{EE81AEF3-4626-479C-9D47-DFAE2459E001}"/>
          </ac:spMkLst>
        </pc:spChg>
        <pc:cxnChg chg="mod">
          <ac:chgData name="Benny Nazimov" userId="19dd5e3d-e826-454a-8e7d-1bd2e105bfbe" providerId="ADAL" clId="{3A313AFE-EACA-46A9-9013-5C0FBD605EA3}" dt="2020-05-28T15:49:15.367" v="13" actId="1076"/>
          <ac:cxnSpMkLst>
            <pc:docMk/>
            <pc:sldMk cId="1779527086" sldId="256"/>
            <ac:cxnSpMk id="15" creationId="{00A948F2-D462-4F4C-B0E0-0B17CC68529C}"/>
          </ac:cxnSpMkLst>
        </pc:cxnChg>
        <pc:cxnChg chg="mod">
          <ac:chgData name="Benny Nazimov" userId="19dd5e3d-e826-454a-8e7d-1bd2e105bfbe" providerId="ADAL" clId="{3A313AFE-EACA-46A9-9013-5C0FBD605EA3}" dt="2020-05-28T15:50:16.084" v="40" actId="1076"/>
          <ac:cxnSpMkLst>
            <pc:docMk/>
            <pc:sldMk cId="1779527086" sldId="256"/>
            <ac:cxnSpMk id="16" creationId="{3D21ABAA-9080-4550-9837-BD6AEDA8A365}"/>
          </ac:cxnSpMkLst>
        </pc:cxnChg>
        <pc:cxnChg chg="mod">
          <ac:chgData name="Benny Nazimov" userId="19dd5e3d-e826-454a-8e7d-1bd2e105bfbe" providerId="ADAL" clId="{3A313AFE-EACA-46A9-9013-5C0FBD605EA3}" dt="2020-05-28T15:50:40.340" v="54" actId="1076"/>
          <ac:cxnSpMkLst>
            <pc:docMk/>
            <pc:sldMk cId="1779527086" sldId="256"/>
            <ac:cxnSpMk id="19" creationId="{53C5FF08-3999-4695-96DA-F68BC763151D}"/>
          </ac:cxnSpMkLst>
        </pc:cxnChg>
        <pc:cxnChg chg="del mod">
          <ac:chgData name="Benny Nazimov" userId="19dd5e3d-e826-454a-8e7d-1bd2e105bfbe" providerId="ADAL" clId="{3A313AFE-EACA-46A9-9013-5C0FBD605EA3}" dt="2020-05-28T15:48:50.684" v="3" actId="478"/>
          <ac:cxnSpMkLst>
            <pc:docMk/>
            <pc:sldMk cId="1779527086" sldId="256"/>
            <ac:cxnSpMk id="22" creationId="{5F98CF54-D384-4D13-A678-70F7372FF748}"/>
          </ac:cxnSpMkLst>
        </pc:cxnChg>
        <pc:cxnChg chg="add mod">
          <ac:chgData name="Benny Nazimov" userId="19dd5e3d-e826-454a-8e7d-1bd2e105bfbe" providerId="ADAL" clId="{3A313AFE-EACA-46A9-9013-5C0FBD605EA3}" dt="2020-05-28T15:49:58.096" v="32" actId="14100"/>
          <ac:cxnSpMkLst>
            <pc:docMk/>
            <pc:sldMk cId="1779527086" sldId="256"/>
            <ac:cxnSpMk id="29" creationId="{9C527803-5EAE-42FC-8C0E-AF3C3ADD5E0B}"/>
          </ac:cxnSpMkLst>
        </pc:cxnChg>
      </pc:sldChg>
    </pc:docChg>
  </pc:docChgLst>
  <pc:docChgLst>
    <pc:chgData name="Benny Nazimov" userId="19dd5e3d-e826-454a-8e7d-1bd2e105bfbe" providerId="ADAL" clId="{E01C6658-7CC4-40C9-9FDD-4A1346916605}"/>
    <pc:docChg chg="undo custSel modSld">
      <pc:chgData name="Benny Nazimov" userId="19dd5e3d-e826-454a-8e7d-1bd2e105bfbe" providerId="ADAL" clId="{E01C6658-7CC4-40C9-9FDD-4A1346916605}" dt="2020-06-11T22:26:06.999" v="222" actId="20577"/>
      <pc:docMkLst>
        <pc:docMk/>
      </pc:docMkLst>
      <pc:sldChg chg="addSp delSp modSp mod">
        <pc:chgData name="Benny Nazimov" userId="19dd5e3d-e826-454a-8e7d-1bd2e105bfbe" providerId="ADAL" clId="{E01C6658-7CC4-40C9-9FDD-4A1346916605}" dt="2020-06-11T22:26:06.999" v="222" actId="20577"/>
        <pc:sldMkLst>
          <pc:docMk/>
          <pc:sldMk cId="1779527086" sldId="256"/>
        </pc:sldMkLst>
        <pc:spChg chg="add del">
          <ac:chgData name="Benny Nazimov" userId="19dd5e3d-e826-454a-8e7d-1bd2e105bfbe" providerId="ADAL" clId="{E01C6658-7CC4-40C9-9FDD-4A1346916605}" dt="2020-06-11T21:16:55.512" v="3" actId="11529"/>
          <ac:spMkLst>
            <pc:docMk/>
            <pc:sldMk cId="1779527086" sldId="256"/>
            <ac:spMk id="2" creationId="{81C79D13-B0A5-4584-A5C9-2EA9BEFC64A8}"/>
          </ac:spMkLst>
        </pc:spChg>
        <pc:spChg chg="add del mod">
          <ac:chgData name="Benny Nazimov" userId="19dd5e3d-e826-454a-8e7d-1bd2e105bfbe" providerId="ADAL" clId="{E01C6658-7CC4-40C9-9FDD-4A1346916605}" dt="2020-06-11T22:18:26.365" v="41" actId="478"/>
          <ac:spMkLst>
            <pc:docMk/>
            <pc:sldMk cId="1779527086" sldId="256"/>
            <ac:spMk id="4" creationId="{FA6CA52E-F6F1-422E-9484-1785924C82FE}"/>
          </ac:spMkLst>
        </pc:spChg>
        <pc:spChg chg="add del mod">
          <ac:chgData name="Benny Nazimov" userId="19dd5e3d-e826-454a-8e7d-1bd2e105bfbe" providerId="ADAL" clId="{E01C6658-7CC4-40C9-9FDD-4A1346916605}" dt="2020-06-11T22:25:48.202" v="214" actId="20577"/>
          <ac:spMkLst>
            <pc:docMk/>
            <pc:sldMk cId="1779527086" sldId="256"/>
            <ac:spMk id="5" creationId="{DA9440FE-AC8D-4378-A722-34545AD0170F}"/>
          </ac:spMkLst>
        </pc:spChg>
        <pc:spChg chg="add del mod">
          <ac:chgData name="Benny Nazimov" userId="19dd5e3d-e826-454a-8e7d-1bd2e105bfbe" providerId="ADAL" clId="{E01C6658-7CC4-40C9-9FDD-4A1346916605}" dt="2020-06-11T22:18:28.013" v="43" actId="478"/>
          <ac:spMkLst>
            <pc:docMk/>
            <pc:sldMk cId="1779527086" sldId="256"/>
            <ac:spMk id="6" creationId="{E43CDB62-B4FF-4FA9-A09F-6F4CB0C090AF}"/>
          </ac:spMkLst>
        </pc:spChg>
        <pc:spChg chg="add del">
          <ac:chgData name="Benny Nazimov" userId="19dd5e3d-e826-454a-8e7d-1bd2e105bfbe" providerId="ADAL" clId="{E01C6658-7CC4-40C9-9FDD-4A1346916605}" dt="2020-06-11T22:18:27.221" v="42" actId="478"/>
          <ac:spMkLst>
            <pc:docMk/>
            <pc:sldMk cId="1779527086" sldId="256"/>
            <ac:spMk id="7" creationId="{92EFB20E-E563-4720-85A9-1E78D44BB100}"/>
          </ac:spMkLst>
        </pc:spChg>
        <pc:spChg chg="add del mod">
          <ac:chgData name="Benny Nazimov" userId="19dd5e3d-e826-454a-8e7d-1bd2e105bfbe" providerId="ADAL" clId="{E01C6658-7CC4-40C9-9FDD-4A1346916605}" dt="2020-06-11T22:26:06.999" v="222" actId="20577"/>
          <ac:spMkLst>
            <pc:docMk/>
            <pc:sldMk cId="1779527086" sldId="256"/>
            <ac:spMk id="8" creationId="{1B558160-7CE0-4951-A861-CC9B7E5D1CE1}"/>
          </ac:spMkLst>
        </pc:spChg>
        <pc:spChg chg="add del">
          <ac:chgData name="Benny Nazimov" userId="19dd5e3d-e826-454a-8e7d-1bd2e105bfbe" providerId="ADAL" clId="{E01C6658-7CC4-40C9-9FDD-4A1346916605}" dt="2020-06-11T21:18:21.276" v="9" actId="478"/>
          <ac:spMkLst>
            <pc:docMk/>
            <pc:sldMk cId="1779527086" sldId="256"/>
            <ac:spMk id="25" creationId="{3ACEE8B2-60BF-4B00-AD07-5B3466C88FEA}"/>
          </ac:spMkLst>
        </pc:spChg>
        <pc:spChg chg="add del">
          <ac:chgData name="Benny Nazimov" userId="19dd5e3d-e826-454a-8e7d-1bd2e105bfbe" providerId="ADAL" clId="{E01C6658-7CC4-40C9-9FDD-4A1346916605}" dt="2020-06-11T21:18:22.725" v="10" actId="478"/>
          <ac:spMkLst>
            <pc:docMk/>
            <pc:sldMk cId="1779527086" sldId="256"/>
            <ac:spMk id="26" creationId="{0CF01C36-9172-4DEA-9394-BC8F57C8ADB0}"/>
          </ac:spMkLst>
        </pc:spChg>
        <pc:spChg chg="add del">
          <ac:chgData name="Benny Nazimov" userId="19dd5e3d-e826-454a-8e7d-1bd2e105bfbe" providerId="ADAL" clId="{E01C6658-7CC4-40C9-9FDD-4A1346916605}" dt="2020-06-11T21:18:20.441" v="8" actId="478"/>
          <ac:spMkLst>
            <pc:docMk/>
            <pc:sldMk cId="1779527086" sldId="256"/>
            <ac:spMk id="27" creationId="{F1FC51F3-7BF3-416C-BAFA-E04890F96794}"/>
          </ac:spMkLst>
        </pc:spChg>
        <pc:spChg chg="add del">
          <ac:chgData name="Benny Nazimov" userId="19dd5e3d-e826-454a-8e7d-1bd2e105bfbe" providerId="ADAL" clId="{E01C6658-7CC4-40C9-9FDD-4A1346916605}" dt="2020-06-11T21:18:24.160" v="11" actId="478"/>
          <ac:spMkLst>
            <pc:docMk/>
            <pc:sldMk cId="1779527086" sldId="256"/>
            <ac:spMk id="28" creationId="{EE81AEF3-4626-479C-9D47-DFAE2459E001}"/>
          </ac:spMkLst>
        </pc:spChg>
        <pc:spChg chg="add del mod">
          <ac:chgData name="Benny Nazimov" userId="19dd5e3d-e826-454a-8e7d-1bd2e105bfbe" providerId="ADAL" clId="{E01C6658-7CC4-40C9-9FDD-4A1346916605}" dt="2020-06-11T22:23:38.081" v="142" actId="478"/>
          <ac:spMkLst>
            <pc:docMk/>
            <pc:sldMk cId="1779527086" sldId="256"/>
            <ac:spMk id="40" creationId="{717B8C22-5270-4D29-A5CB-9EFC4AC30070}"/>
          </ac:spMkLst>
        </pc:spChg>
        <pc:spChg chg="add mod">
          <ac:chgData name="Benny Nazimov" userId="19dd5e3d-e826-454a-8e7d-1bd2e105bfbe" providerId="ADAL" clId="{E01C6658-7CC4-40C9-9FDD-4A1346916605}" dt="2020-06-11T22:25:40.618" v="205" actId="20577"/>
          <ac:spMkLst>
            <pc:docMk/>
            <pc:sldMk cId="1779527086" sldId="256"/>
            <ac:spMk id="46" creationId="{F321BA0E-D23A-4328-A870-DF9A9D6EE363}"/>
          </ac:spMkLst>
        </pc:spChg>
        <pc:spChg chg="add mod">
          <ac:chgData name="Benny Nazimov" userId="19dd5e3d-e826-454a-8e7d-1bd2e105bfbe" providerId="ADAL" clId="{E01C6658-7CC4-40C9-9FDD-4A1346916605}" dt="2020-06-11T22:24:42.144" v="169" actId="20577"/>
          <ac:spMkLst>
            <pc:docMk/>
            <pc:sldMk cId="1779527086" sldId="256"/>
            <ac:spMk id="47" creationId="{CE5980F1-2D24-4FA1-85C7-A2421643357C}"/>
          </ac:spMkLst>
        </pc:spChg>
        <pc:spChg chg="add del mod">
          <ac:chgData name="Benny Nazimov" userId="19dd5e3d-e826-454a-8e7d-1bd2e105bfbe" providerId="ADAL" clId="{E01C6658-7CC4-40C9-9FDD-4A1346916605}" dt="2020-06-11T22:19:44.945" v="68" actId="478"/>
          <ac:spMkLst>
            <pc:docMk/>
            <pc:sldMk cId="1779527086" sldId="256"/>
            <ac:spMk id="48" creationId="{E30BA496-225D-4AAD-8643-C06F24CDC8F6}"/>
          </ac:spMkLst>
        </pc:spChg>
        <pc:spChg chg="add del mod">
          <ac:chgData name="Benny Nazimov" userId="19dd5e3d-e826-454a-8e7d-1bd2e105bfbe" providerId="ADAL" clId="{E01C6658-7CC4-40C9-9FDD-4A1346916605}" dt="2020-06-11T22:19:45.977" v="70" actId="478"/>
          <ac:spMkLst>
            <pc:docMk/>
            <pc:sldMk cId="1779527086" sldId="256"/>
            <ac:spMk id="49" creationId="{747177A3-9891-4721-B19C-2901EB1DE816}"/>
          </ac:spMkLst>
        </pc:spChg>
        <pc:spChg chg="add del mod">
          <ac:chgData name="Benny Nazimov" userId="19dd5e3d-e826-454a-8e7d-1bd2e105bfbe" providerId="ADAL" clId="{E01C6658-7CC4-40C9-9FDD-4A1346916605}" dt="2020-06-11T22:19:46.649" v="71" actId="478"/>
          <ac:spMkLst>
            <pc:docMk/>
            <pc:sldMk cId="1779527086" sldId="256"/>
            <ac:spMk id="50" creationId="{901AC93C-E0EB-47E8-8CFD-2288CF95F6DF}"/>
          </ac:spMkLst>
        </pc:spChg>
        <pc:spChg chg="add del mod">
          <ac:chgData name="Benny Nazimov" userId="19dd5e3d-e826-454a-8e7d-1bd2e105bfbe" providerId="ADAL" clId="{E01C6658-7CC4-40C9-9FDD-4A1346916605}" dt="2020-06-11T22:19:45.465" v="69" actId="478"/>
          <ac:spMkLst>
            <pc:docMk/>
            <pc:sldMk cId="1779527086" sldId="256"/>
            <ac:spMk id="51" creationId="{55395436-977C-4C5A-913F-21BC1A4FF4AA}"/>
          </ac:spMkLst>
        </pc:spChg>
        <pc:spChg chg="add mod">
          <ac:chgData name="Benny Nazimov" userId="19dd5e3d-e826-454a-8e7d-1bd2e105bfbe" providerId="ADAL" clId="{E01C6658-7CC4-40C9-9FDD-4A1346916605}" dt="2020-06-11T22:24:45.493" v="171" actId="20577"/>
          <ac:spMkLst>
            <pc:docMk/>
            <pc:sldMk cId="1779527086" sldId="256"/>
            <ac:spMk id="52" creationId="{4F89BD0C-26D8-4E4A-9078-385AC1A26A7C}"/>
          </ac:spMkLst>
        </pc:spChg>
        <pc:spChg chg="add mod">
          <ac:chgData name="Benny Nazimov" userId="19dd5e3d-e826-454a-8e7d-1bd2e105bfbe" providerId="ADAL" clId="{E01C6658-7CC4-40C9-9FDD-4A1346916605}" dt="2020-06-11T22:24:51.009" v="176" actId="20577"/>
          <ac:spMkLst>
            <pc:docMk/>
            <pc:sldMk cId="1779527086" sldId="256"/>
            <ac:spMk id="53" creationId="{89B0286B-FF9F-4FAC-9491-9BCB93EE394C}"/>
          </ac:spMkLst>
        </pc:spChg>
        <pc:spChg chg="add mod">
          <ac:chgData name="Benny Nazimov" userId="19dd5e3d-e826-454a-8e7d-1bd2e105bfbe" providerId="ADAL" clId="{E01C6658-7CC4-40C9-9FDD-4A1346916605}" dt="2020-06-11T22:24:56.696" v="181" actId="20577"/>
          <ac:spMkLst>
            <pc:docMk/>
            <pc:sldMk cId="1779527086" sldId="256"/>
            <ac:spMk id="54" creationId="{8DA4B1A2-DC5E-4262-B22F-3E922658B769}"/>
          </ac:spMkLst>
        </pc:spChg>
        <pc:spChg chg="add mod">
          <ac:chgData name="Benny Nazimov" userId="19dd5e3d-e826-454a-8e7d-1bd2e105bfbe" providerId="ADAL" clId="{E01C6658-7CC4-40C9-9FDD-4A1346916605}" dt="2020-06-11T22:25:00.269" v="186" actId="20577"/>
          <ac:spMkLst>
            <pc:docMk/>
            <pc:sldMk cId="1779527086" sldId="256"/>
            <ac:spMk id="55" creationId="{79DABCAB-D52D-4282-B32E-D7388C0600EB}"/>
          </ac:spMkLst>
        </pc:spChg>
        <pc:spChg chg="add mod">
          <ac:chgData name="Benny Nazimov" userId="19dd5e3d-e826-454a-8e7d-1bd2e105bfbe" providerId="ADAL" clId="{E01C6658-7CC4-40C9-9FDD-4A1346916605}" dt="2020-06-11T22:25:23.333" v="190" actId="20577"/>
          <ac:spMkLst>
            <pc:docMk/>
            <pc:sldMk cId="1779527086" sldId="256"/>
            <ac:spMk id="56" creationId="{D6E2BA6E-BD63-4919-AE9F-5C54FDC6FCE9}"/>
          </ac:spMkLst>
        </pc:spChg>
        <pc:spChg chg="add mod">
          <ac:chgData name="Benny Nazimov" userId="19dd5e3d-e826-454a-8e7d-1bd2e105bfbe" providerId="ADAL" clId="{E01C6658-7CC4-40C9-9FDD-4A1346916605}" dt="2020-06-11T22:25:34.689" v="200" actId="20577"/>
          <ac:spMkLst>
            <pc:docMk/>
            <pc:sldMk cId="1779527086" sldId="256"/>
            <ac:spMk id="75" creationId="{A1CF1C3A-FA24-42EB-AB52-340FA8727ED5}"/>
          </ac:spMkLst>
        </pc:spChg>
        <pc:spChg chg="add mod">
          <ac:chgData name="Benny Nazimov" userId="19dd5e3d-e826-454a-8e7d-1bd2e105bfbe" providerId="ADAL" clId="{E01C6658-7CC4-40C9-9FDD-4A1346916605}" dt="2020-06-11T22:25:28.745" v="195" actId="20577"/>
          <ac:spMkLst>
            <pc:docMk/>
            <pc:sldMk cId="1779527086" sldId="256"/>
            <ac:spMk id="78" creationId="{B4E064B5-8302-4952-B5E3-8D9F589B0D0D}"/>
          </ac:spMkLst>
        </pc:spChg>
        <pc:cxnChg chg="add del mod">
          <ac:chgData name="Benny Nazimov" userId="19dd5e3d-e826-454a-8e7d-1bd2e105bfbe" providerId="ADAL" clId="{E01C6658-7CC4-40C9-9FDD-4A1346916605}" dt="2020-06-11T22:22:38.922" v="125" actId="14100"/>
          <ac:cxnSpMkLst>
            <pc:docMk/>
            <pc:sldMk cId="1779527086" sldId="256"/>
            <ac:cxnSpMk id="15" creationId="{00A948F2-D462-4F4C-B0E0-0B17CC68529C}"/>
          </ac:cxnSpMkLst>
        </pc:cxnChg>
        <pc:cxnChg chg="add del mod">
          <ac:chgData name="Benny Nazimov" userId="19dd5e3d-e826-454a-8e7d-1bd2e105bfbe" providerId="ADAL" clId="{E01C6658-7CC4-40C9-9FDD-4A1346916605}" dt="2020-06-11T22:23:49.653" v="146" actId="1076"/>
          <ac:cxnSpMkLst>
            <pc:docMk/>
            <pc:sldMk cId="1779527086" sldId="256"/>
            <ac:cxnSpMk id="16" creationId="{3D21ABAA-9080-4550-9837-BD6AEDA8A365}"/>
          </ac:cxnSpMkLst>
        </pc:cxnChg>
        <pc:cxnChg chg="add del mod">
          <ac:chgData name="Benny Nazimov" userId="19dd5e3d-e826-454a-8e7d-1bd2e105bfbe" providerId="ADAL" clId="{E01C6658-7CC4-40C9-9FDD-4A1346916605}" dt="2020-06-11T22:21:54.134" v="107" actId="1076"/>
          <ac:cxnSpMkLst>
            <pc:docMk/>
            <pc:sldMk cId="1779527086" sldId="256"/>
            <ac:cxnSpMk id="19" creationId="{53C5FF08-3999-4695-96DA-F68BC763151D}"/>
          </ac:cxnSpMkLst>
        </pc:cxnChg>
        <pc:cxnChg chg="add del mod">
          <ac:chgData name="Benny Nazimov" userId="19dd5e3d-e826-454a-8e7d-1bd2e105bfbe" providerId="ADAL" clId="{E01C6658-7CC4-40C9-9FDD-4A1346916605}" dt="2020-06-11T22:21:54.134" v="107" actId="1076"/>
          <ac:cxnSpMkLst>
            <pc:docMk/>
            <pc:sldMk cId="1779527086" sldId="256"/>
            <ac:cxnSpMk id="29" creationId="{9C527803-5EAE-42FC-8C0E-AF3C3ADD5E0B}"/>
          </ac:cxnSpMkLst>
        </pc:cxnChg>
        <pc:cxnChg chg="add mod">
          <ac:chgData name="Benny Nazimov" userId="19dd5e3d-e826-454a-8e7d-1bd2e105bfbe" providerId="ADAL" clId="{E01C6658-7CC4-40C9-9FDD-4A1346916605}" dt="2020-06-11T22:22:28.560" v="120" actId="14100"/>
          <ac:cxnSpMkLst>
            <pc:docMk/>
            <pc:sldMk cId="1779527086" sldId="256"/>
            <ac:cxnSpMk id="67" creationId="{B2B7AA38-55A9-461D-B90E-CE2FCE49C55A}"/>
          </ac:cxnSpMkLst>
        </pc:cxnChg>
        <pc:cxnChg chg="add mod">
          <ac:chgData name="Benny Nazimov" userId="19dd5e3d-e826-454a-8e7d-1bd2e105bfbe" providerId="ADAL" clId="{E01C6658-7CC4-40C9-9FDD-4A1346916605}" dt="2020-06-11T22:22:42.467" v="126" actId="14100"/>
          <ac:cxnSpMkLst>
            <pc:docMk/>
            <pc:sldMk cId="1779527086" sldId="256"/>
            <ac:cxnSpMk id="70" creationId="{C2CFA580-77F8-478D-89A6-D2D0BA0646BF}"/>
          </ac:cxnSpMkLst>
        </pc:cxnChg>
        <pc:cxnChg chg="add mod">
          <ac:chgData name="Benny Nazimov" userId="19dd5e3d-e826-454a-8e7d-1bd2e105bfbe" providerId="ADAL" clId="{E01C6658-7CC4-40C9-9FDD-4A1346916605}" dt="2020-06-11T22:23:26.925" v="139" actId="14100"/>
          <ac:cxnSpMkLst>
            <pc:docMk/>
            <pc:sldMk cId="1779527086" sldId="256"/>
            <ac:cxnSpMk id="76" creationId="{206859E6-689B-4D52-9046-7644B01330D8}"/>
          </ac:cxnSpMkLst>
        </pc:cxnChg>
        <pc:cxnChg chg="add mod">
          <ac:chgData name="Benny Nazimov" userId="19dd5e3d-e826-454a-8e7d-1bd2e105bfbe" providerId="ADAL" clId="{E01C6658-7CC4-40C9-9FDD-4A1346916605}" dt="2020-06-11T22:23:23.211" v="137" actId="14100"/>
          <ac:cxnSpMkLst>
            <pc:docMk/>
            <pc:sldMk cId="1779527086" sldId="256"/>
            <ac:cxnSpMk id="77" creationId="{D8660141-BBA2-48C2-A812-EEE942668356}"/>
          </ac:cxnSpMkLst>
        </pc:cxnChg>
        <pc:cxnChg chg="add mod">
          <ac:chgData name="Benny Nazimov" userId="19dd5e3d-e826-454a-8e7d-1bd2e105bfbe" providerId="ADAL" clId="{E01C6658-7CC4-40C9-9FDD-4A1346916605}" dt="2020-06-11T22:24:05.678" v="153" actId="14100"/>
          <ac:cxnSpMkLst>
            <pc:docMk/>
            <pc:sldMk cId="1779527086" sldId="256"/>
            <ac:cxnSpMk id="79" creationId="{7B961149-E7C6-413F-8708-E2320A53E77E}"/>
          </ac:cxnSpMkLst>
        </pc:cxnChg>
        <pc:cxnChg chg="add mod">
          <ac:chgData name="Benny Nazimov" userId="19dd5e3d-e826-454a-8e7d-1bd2e105bfbe" providerId="ADAL" clId="{E01C6658-7CC4-40C9-9FDD-4A1346916605}" dt="2020-06-11T22:24:00.253" v="150" actId="14100"/>
          <ac:cxnSpMkLst>
            <pc:docMk/>
            <pc:sldMk cId="1779527086" sldId="256"/>
            <ac:cxnSpMk id="80" creationId="{2307C554-334D-4431-9537-D8346D22B5F3}"/>
          </ac:cxnSpMkLst>
        </pc:cxn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Sheet1!$A$2:$A$4</c:f>
              <c:numCache>
                <c:formatCode>General</c:formatCode>
                <c:ptCount val="3"/>
                <c:pt idx="0">
                  <c:v>5</c:v>
                </c:pt>
              </c:numCache>
            </c:numRef>
          </c:xVal>
          <c:yVal>
            <c:numRef>
              <c:f>Sheet1!$B$2:$B$4</c:f>
              <c:numCache>
                <c:formatCode>General</c:formatCode>
                <c:ptCount val="3"/>
                <c:pt idx="0">
                  <c:v>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27C3-479D-94EC-CC06EE67118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78825392"/>
        <c:axId val="1675697216"/>
      </c:scatterChart>
      <c:valAx>
        <c:axId val="167882539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e-IL"/>
          </a:p>
        </c:txPr>
        <c:crossAx val="1675697216"/>
        <c:crosses val="autoZero"/>
        <c:crossBetween val="midCat"/>
      </c:valAx>
      <c:valAx>
        <c:axId val="16756972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e-IL"/>
          </a:p>
        </c:txPr>
        <c:crossAx val="167882539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he-IL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0.07817</cdr:x>
      <cdr:y>0.64625</cdr:y>
    </cdr:from>
    <cdr:to>
      <cdr:x>0.48377</cdr:x>
      <cdr:y>0.89234</cdr:y>
    </cdr:to>
    <cdr:cxnSp macro="">
      <cdr:nvCxnSpPr>
        <cdr:cNvPr id="3" name="Straight Arrow Connector 2">
          <a:extLst xmlns:a="http://schemas.openxmlformats.org/drawingml/2006/main">
            <a:ext uri="{FF2B5EF4-FFF2-40B4-BE49-F238E27FC236}">
              <a16:creationId xmlns:a16="http://schemas.microsoft.com/office/drawing/2014/main" id="{101E0AA7-17E6-4F21-AFE3-D3D83617F0BB}"/>
            </a:ext>
          </a:extLst>
        </cdr:cNvPr>
        <cdr:cNvCxnSpPr/>
      </cdr:nvCxnSpPr>
      <cdr:spPr>
        <a:xfrm xmlns:a="http://schemas.openxmlformats.org/drawingml/2006/main" flipH="1" flipV="1">
          <a:off x="635346" y="3501814"/>
          <a:ext cx="3296747" cy="1333500"/>
        </a:xfrm>
        <a:prstGeom xmlns:a="http://schemas.openxmlformats.org/drawingml/2006/main" prst="straightConnector1">
          <a:avLst/>
        </a:prstGeom>
        <a:ln xmlns:a="http://schemas.openxmlformats.org/drawingml/2006/main">
          <a:tailEnd type="triangle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0.08375</cdr:x>
      <cdr:y>0.3432</cdr:y>
    </cdr:from>
    <cdr:to>
      <cdr:x>0.08375</cdr:x>
      <cdr:y>0.61953</cdr:y>
    </cdr:to>
    <cdr:cxnSp macro="">
      <cdr:nvCxnSpPr>
        <cdr:cNvPr id="4" name="Straight Arrow Connector 3">
          <a:extLst xmlns:a="http://schemas.openxmlformats.org/drawingml/2006/main">
            <a:ext uri="{FF2B5EF4-FFF2-40B4-BE49-F238E27FC236}">
              <a16:creationId xmlns:a16="http://schemas.microsoft.com/office/drawing/2014/main" id="{72225CA2-3A43-4DB5-BA8B-CB1180C9BDD9}"/>
            </a:ext>
          </a:extLst>
        </cdr:cNvPr>
        <cdr:cNvCxnSpPr/>
      </cdr:nvCxnSpPr>
      <cdr:spPr>
        <a:xfrm xmlns:a="http://schemas.openxmlformats.org/drawingml/2006/main" flipV="1">
          <a:off x="680720" y="1859706"/>
          <a:ext cx="0" cy="1497328"/>
        </a:xfrm>
        <a:prstGeom xmlns:a="http://schemas.openxmlformats.org/drawingml/2006/main" prst="straightConnector1">
          <a:avLst/>
        </a:prstGeom>
        <a:ln xmlns:a="http://schemas.openxmlformats.org/drawingml/2006/main">
          <a:tailEnd type="triangle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0.07344</cdr:x>
      <cdr:y>0.84594</cdr:y>
    </cdr:from>
    <cdr:to>
      <cdr:x>0.10531</cdr:x>
      <cdr:y>0.89234</cdr:y>
    </cdr:to>
    <cdr:cxnSp macro="">
      <cdr:nvCxnSpPr>
        <cdr:cNvPr id="10" name="Straight Arrow Connector 9">
          <a:extLst xmlns:a="http://schemas.openxmlformats.org/drawingml/2006/main">
            <a:ext uri="{FF2B5EF4-FFF2-40B4-BE49-F238E27FC236}">
              <a16:creationId xmlns:a16="http://schemas.microsoft.com/office/drawing/2014/main" id="{791CAF0D-4BA3-4CC8-B86B-C4F104C39067}"/>
            </a:ext>
          </a:extLst>
        </cdr:cNvPr>
        <cdr:cNvCxnSpPr/>
      </cdr:nvCxnSpPr>
      <cdr:spPr>
        <a:xfrm xmlns:a="http://schemas.openxmlformats.org/drawingml/2006/main" flipH="1">
          <a:off x="596900" y="4583854"/>
          <a:ext cx="259080" cy="251460"/>
        </a:xfrm>
        <a:prstGeom xmlns:a="http://schemas.openxmlformats.org/drawingml/2006/main" prst="straightConnector1">
          <a:avLst/>
        </a:prstGeom>
        <a:ln xmlns:a="http://schemas.openxmlformats.org/drawingml/2006/main" w="19050">
          <a:tailEnd type="triangle"/>
        </a:ln>
      </cdr:spPr>
      <cdr:style>
        <a:lnRef xmlns:a="http://schemas.openxmlformats.org/drawingml/2006/main" idx="1">
          <a:schemeClr val="dk1"/>
        </a:lnRef>
        <a:fillRef xmlns:a="http://schemas.openxmlformats.org/drawingml/2006/main" idx="0">
          <a:schemeClr val="dk1"/>
        </a:fillRef>
        <a:effectRef xmlns:a="http://schemas.openxmlformats.org/drawingml/2006/main" idx="0">
          <a:schemeClr val="dk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0.07567</cdr:x>
      <cdr:y>0.80004</cdr:y>
    </cdr:from>
    <cdr:to>
      <cdr:x>0.15536</cdr:x>
      <cdr:y>0.85059</cdr:y>
    </cdr:to>
    <cdr:sp macro="" textlink="">
      <cdr:nvSpPr>
        <cdr:cNvPr id="11" name="TextBox 10">
          <a:extLst xmlns:a="http://schemas.openxmlformats.org/drawingml/2006/main">
            <a:ext uri="{FF2B5EF4-FFF2-40B4-BE49-F238E27FC236}">
              <a16:creationId xmlns:a16="http://schemas.microsoft.com/office/drawing/2014/main" id="{A795C7C9-041B-4042-B8AF-683E876199BD}"/>
            </a:ext>
          </a:extLst>
        </cdr:cNvPr>
        <cdr:cNvSpPr txBox="1"/>
      </cdr:nvSpPr>
      <cdr:spPr>
        <a:xfrm xmlns:a="http://schemas.openxmlformats.org/drawingml/2006/main">
          <a:off x="615027" y="4335170"/>
          <a:ext cx="647700" cy="273898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1"/>
        <a:lstStyle xmlns:a="http://schemas.openxmlformats.org/drawingml/2006/main"/>
        <a:p xmlns:a="http://schemas.openxmlformats.org/drawingml/2006/main">
          <a:r>
            <a:rPr lang="en-US" sz="1100" dirty="0"/>
            <a:t>Start:</a:t>
          </a:r>
          <a:endParaRPr lang="he-IL" sz="1100" dirty="0"/>
        </a:p>
      </cdr:txBody>
    </cdr:sp>
  </cdr:relSizeAnchor>
  <cdr:relSizeAnchor xmlns:cdr="http://schemas.openxmlformats.org/drawingml/2006/chartDrawing">
    <cdr:from>
      <cdr:x>0.30781</cdr:x>
      <cdr:y>0.36641</cdr:y>
    </cdr:from>
    <cdr:to>
      <cdr:x>0.52719</cdr:x>
      <cdr:y>0.36641</cdr:y>
    </cdr:to>
    <cdr:cxnSp macro="">
      <cdr:nvCxnSpPr>
        <cdr:cNvPr id="20" name="Straight Connector 19">
          <a:extLst xmlns:a="http://schemas.openxmlformats.org/drawingml/2006/main">
            <a:ext uri="{FF2B5EF4-FFF2-40B4-BE49-F238E27FC236}">
              <a16:creationId xmlns:a16="http://schemas.microsoft.com/office/drawing/2014/main" id="{7DEE33A7-1D7D-44FF-BE46-5DF9CAB7AECF}"/>
            </a:ext>
          </a:extLst>
        </cdr:cNvPr>
        <cdr:cNvCxnSpPr/>
      </cdr:nvCxnSpPr>
      <cdr:spPr>
        <a:xfrm xmlns:a="http://schemas.openxmlformats.org/drawingml/2006/main">
          <a:off x="2501900" y="1985434"/>
          <a:ext cx="1783080" cy="0"/>
        </a:xfrm>
        <a:prstGeom xmlns:a="http://schemas.openxmlformats.org/drawingml/2006/main" prst="line">
          <a:avLst/>
        </a:prstGeom>
        <a:ln xmlns:a="http://schemas.openxmlformats.org/drawingml/2006/main" w="57150">
          <a:prstDash val="sysDash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0.30844</cdr:x>
      <cdr:y>0.44609</cdr:y>
    </cdr:from>
    <cdr:to>
      <cdr:x>0.52781</cdr:x>
      <cdr:y>0.44609</cdr:y>
    </cdr:to>
    <cdr:cxnSp macro="">
      <cdr:nvCxnSpPr>
        <cdr:cNvPr id="21" name="Straight Connector 20">
          <a:extLst xmlns:a="http://schemas.openxmlformats.org/drawingml/2006/main">
            <a:ext uri="{FF2B5EF4-FFF2-40B4-BE49-F238E27FC236}">
              <a16:creationId xmlns:a16="http://schemas.microsoft.com/office/drawing/2014/main" id="{95B50FD0-EF06-4C00-B0C7-D963BC5CB8E6}"/>
            </a:ext>
          </a:extLst>
        </cdr:cNvPr>
        <cdr:cNvCxnSpPr/>
      </cdr:nvCxnSpPr>
      <cdr:spPr>
        <a:xfrm xmlns:a="http://schemas.openxmlformats.org/drawingml/2006/main">
          <a:off x="2506980" y="2417234"/>
          <a:ext cx="1783080" cy="0"/>
        </a:xfrm>
        <a:prstGeom xmlns:a="http://schemas.openxmlformats.org/drawingml/2006/main" prst="line">
          <a:avLst/>
        </a:prstGeom>
        <a:ln xmlns:a="http://schemas.openxmlformats.org/drawingml/2006/main" w="57150">
          <a:prstDash val="sysDash"/>
        </a:ln>
      </cdr:spPr>
      <cdr:style>
        <a:lnRef xmlns:a="http://schemas.openxmlformats.org/drawingml/2006/main" idx="1">
          <a:schemeClr val="accent6"/>
        </a:lnRef>
        <a:fillRef xmlns:a="http://schemas.openxmlformats.org/drawingml/2006/main" idx="0">
          <a:schemeClr val="accent6"/>
        </a:fillRef>
        <a:effectRef xmlns:a="http://schemas.openxmlformats.org/drawingml/2006/main" idx="0">
          <a:schemeClr val="accent6"/>
        </a:effectRef>
        <a:fontRef xmlns:a="http://schemas.openxmlformats.org/drawingml/2006/main" idx="minor">
          <a:schemeClr val="tx1"/>
        </a:fontRef>
      </cdr:style>
    </cdr:cxn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F432E-100F-4CEC-864F-41DDBAD9D9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9AC773-DB0B-4A4F-A817-DFD66B5EF5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77CC81-ADC5-492A-BB65-87FAE4785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C8E6A-C2C3-42B2-9B6F-19EFF277C5DD}" type="datetimeFigureOut">
              <a:rPr lang="he-IL" smtClean="0"/>
              <a:t>י"ב/כסלו/תשפ"א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C3A9BA-9A80-479B-97E0-F71B32D36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27343A-C9D8-4906-8FC7-28BC9082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19612-250E-40FE-B6A2-8A138A7C0D4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5017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4A301-0E87-4DE6-AFFE-504A45DBE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77311A-C309-46C2-AC32-EB00206DA2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7BC842-4C90-432C-89FC-ACD964C7D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C8E6A-C2C3-42B2-9B6F-19EFF277C5DD}" type="datetimeFigureOut">
              <a:rPr lang="he-IL" smtClean="0"/>
              <a:t>י"ב/כסלו/תשפ"א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03DDD9-965F-4896-BD1F-6D21A7744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00F734-C605-443E-AD92-C61374A8A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19612-250E-40FE-B6A2-8A138A7C0D4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68158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1F6273-A571-41E3-8C26-67C2344E14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B682C3-3705-4161-89CE-90A3CF0EAD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2C4C10-D27D-4B69-827E-44DD0475D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C8E6A-C2C3-42B2-9B6F-19EFF277C5DD}" type="datetimeFigureOut">
              <a:rPr lang="he-IL" smtClean="0"/>
              <a:t>י"ב/כסלו/תשפ"א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65CF4D-D5F8-4202-8B05-8E109BF06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55D768-3C66-4BF2-AC4C-0C6EC4D07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19612-250E-40FE-B6A2-8A138A7C0D4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76682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7DF21-60F3-4510-8A04-C2FCFDB06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895547-243B-4CB8-9CC9-0C353092BA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73B7BF-BDB0-48F3-8B2F-AA1CAB712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C8E6A-C2C3-42B2-9B6F-19EFF277C5DD}" type="datetimeFigureOut">
              <a:rPr lang="he-IL" smtClean="0"/>
              <a:t>י"ב/כסלו/תשפ"א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A13941-8957-4D45-A391-492BA0E42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1338FE-00CE-4622-8339-37ACE5462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19612-250E-40FE-B6A2-8A138A7C0D4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53564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9551D-7B01-4F8E-A8BD-441D3A63B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3A64CE-AE28-4078-B759-0FABBE0BF2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A06C9D-5204-47FA-9A49-C20050A85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C8E6A-C2C3-42B2-9B6F-19EFF277C5DD}" type="datetimeFigureOut">
              <a:rPr lang="he-IL" smtClean="0"/>
              <a:t>י"ב/כסלו/תשפ"א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DAEDF5-AC48-4BA8-A9F5-471581F14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7DA3C4-7530-4DAE-A115-9E0295CDF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19612-250E-40FE-B6A2-8A138A7C0D4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92444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83A35-AFDC-4A9F-B3E1-83F939BEA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080671-FA5E-4407-915D-9A47070716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ECD12E-2A73-4F58-9F6E-C56C8B55E6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9C1F7F-2D0E-4408-9981-3A267F2BE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C8E6A-C2C3-42B2-9B6F-19EFF277C5DD}" type="datetimeFigureOut">
              <a:rPr lang="he-IL" smtClean="0"/>
              <a:t>י"ב/כסלו/תשפ"א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42E3EC-6910-4060-BD0F-8923EC5C2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A0E61C-5FB0-421E-871F-A18EB745D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19612-250E-40FE-B6A2-8A138A7C0D4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87207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191C1-1F7A-4B2B-A0F8-66B2ED828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039005-4C0B-4794-9BB7-4550049102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2EC7CE-B06B-4F2A-9BCB-F266159D69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711C9B-EFA6-4EFA-9AFC-ED8948D85F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EBBF5E-E1CF-497A-B133-D6560B2D3A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F879E7-F1CA-4E64-9755-577C54671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C8E6A-C2C3-42B2-9B6F-19EFF277C5DD}" type="datetimeFigureOut">
              <a:rPr lang="he-IL" smtClean="0"/>
              <a:t>י"ב/כסלו/תשפ"א</a:t>
            </a:fld>
            <a:endParaRPr lang="he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41A530-3B16-4C7F-B1F4-D01746B0D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BE38C4-2DB8-479E-B85E-D9E7CC550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19612-250E-40FE-B6A2-8A138A7C0D4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54755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4EFC9-4CA4-4C35-9B4F-8C8563DF5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0E551E-FD15-499F-B0A3-31C8B79AD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C8E6A-C2C3-42B2-9B6F-19EFF277C5DD}" type="datetimeFigureOut">
              <a:rPr lang="he-IL" smtClean="0"/>
              <a:t>י"ב/כסלו/תשפ"א</a:t>
            </a:fld>
            <a:endParaRPr lang="he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012BD4-CBC8-4D36-83FC-47003E1E9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006A46-09B7-423C-933C-7F15903E7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19612-250E-40FE-B6A2-8A138A7C0D4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58914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50F510-FFE4-4E6E-B819-E4FCD9DEA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C8E6A-C2C3-42B2-9B6F-19EFF277C5DD}" type="datetimeFigureOut">
              <a:rPr lang="he-IL" smtClean="0"/>
              <a:t>י"ב/כסלו/תשפ"א</a:t>
            </a:fld>
            <a:endParaRPr lang="he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FCFB89-52F4-4291-AC94-5C90DA1D2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260E78-8E4B-4635-82B5-05B8877BC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19612-250E-40FE-B6A2-8A138A7C0D4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51959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7BD31-2BC9-43D2-8A35-88BEC9398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82757C-59F1-4615-9C3A-057C335C62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DE9C90-07DF-4303-9B5E-97D392C1BD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B63890-E94F-4FC3-AC61-8B971622E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C8E6A-C2C3-42B2-9B6F-19EFF277C5DD}" type="datetimeFigureOut">
              <a:rPr lang="he-IL" smtClean="0"/>
              <a:t>י"ב/כסלו/תשפ"א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CC13C5-AB3C-4A37-88A1-79E9372AF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BEA023-A118-4D32-BF33-C4D9352F6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19612-250E-40FE-B6A2-8A138A7C0D4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57144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F18DD-6396-4C4D-BF47-2B8E7E05D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85AC94-5020-49ED-B9C9-E4A6A7BB6F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951921-37C2-4D14-BA88-79278B79C5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B06057-65D6-473B-8133-121EDEE51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C8E6A-C2C3-42B2-9B6F-19EFF277C5DD}" type="datetimeFigureOut">
              <a:rPr lang="he-IL" smtClean="0"/>
              <a:t>י"ב/כסלו/תשפ"א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89F5FD-0711-4448-97DB-82CF04DC0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8692DB-2719-4E0A-AF1B-E81B3A92A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19612-250E-40FE-B6A2-8A138A7C0D4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62254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BBAD5B-ED5A-4D35-B8E3-4F1223E83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CF79AE-E08F-42DD-83E0-0E19731DF4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9265E1-50A5-456E-975D-6351BEA5C3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1C8E6A-C2C3-42B2-9B6F-19EFF277C5DD}" type="datetimeFigureOut">
              <a:rPr lang="he-IL" smtClean="0"/>
              <a:t>י"ב/כסלו/תשפ"א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0733C3-10C1-4D73-90F2-D7BA63D0A8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C2B4B8-957E-4ADD-BC4B-10E5F7098A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719612-250E-40FE-B6A2-8A138A7C0D4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33974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E1EFF6D2-5547-43F8-82F0-8091B040CE9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23072631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12" name="Group 11">
            <a:extLst>
              <a:ext uri="{FF2B5EF4-FFF2-40B4-BE49-F238E27FC236}">
                <a16:creationId xmlns:a16="http://schemas.microsoft.com/office/drawing/2014/main" id="{C481A100-0F27-4FE5-85AE-04A54480E262}"/>
              </a:ext>
            </a:extLst>
          </p:cNvPr>
          <p:cNvGrpSpPr/>
          <p:nvPr/>
        </p:nvGrpSpPr>
        <p:grpSpPr>
          <a:xfrm>
            <a:off x="2263140" y="2392680"/>
            <a:ext cx="449580" cy="373380"/>
            <a:chOff x="2263140" y="2392680"/>
            <a:chExt cx="1854518" cy="88392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1D01970D-BC9C-4F7E-9D40-10E641F58096}"/>
                </a:ext>
              </a:extLst>
            </p:cNvPr>
            <p:cNvSpPr/>
            <p:nvPr/>
          </p:nvSpPr>
          <p:spPr>
            <a:xfrm>
              <a:off x="2263140" y="2392680"/>
              <a:ext cx="1508760" cy="883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666B2BE-75E3-474D-AC56-B5C75A4DBCE7}"/>
                </a:ext>
              </a:extLst>
            </p:cNvPr>
            <p:cNvSpPr txBox="1"/>
            <p:nvPr/>
          </p:nvSpPr>
          <p:spPr>
            <a:xfrm>
              <a:off x="2374581" y="2402263"/>
              <a:ext cx="1743077" cy="87433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C</a:t>
              </a:r>
              <a:endParaRPr lang="he-IL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6F3A751B-CC55-4625-AFE0-84A9D304E8D6}"/>
              </a:ext>
            </a:extLst>
          </p:cNvPr>
          <p:cNvGrpSpPr/>
          <p:nvPr/>
        </p:nvGrpSpPr>
        <p:grpSpPr>
          <a:xfrm>
            <a:off x="5964093" y="5554980"/>
            <a:ext cx="449580" cy="373380"/>
            <a:chOff x="2263140" y="2392680"/>
            <a:chExt cx="1854518" cy="883920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66EA3048-C960-4521-A5B3-9B9205AD015F}"/>
                </a:ext>
              </a:extLst>
            </p:cNvPr>
            <p:cNvSpPr/>
            <p:nvPr/>
          </p:nvSpPr>
          <p:spPr>
            <a:xfrm>
              <a:off x="2263140" y="2392680"/>
              <a:ext cx="1508760" cy="883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A133474-27FD-49E9-B85C-9F9F10A2D992}"/>
                </a:ext>
              </a:extLst>
            </p:cNvPr>
            <p:cNvSpPr txBox="1"/>
            <p:nvPr/>
          </p:nvSpPr>
          <p:spPr>
            <a:xfrm>
              <a:off x="2374581" y="2402263"/>
              <a:ext cx="1743077" cy="87433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D</a:t>
              </a:r>
              <a:endParaRPr lang="he-IL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45F932D-3A7B-44C1-A823-204398B94290}"/>
              </a:ext>
            </a:extLst>
          </p:cNvPr>
          <p:cNvGrpSpPr/>
          <p:nvPr/>
        </p:nvGrpSpPr>
        <p:grpSpPr>
          <a:xfrm>
            <a:off x="2239240" y="3956896"/>
            <a:ext cx="446464" cy="373380"/>
            <a:chOff x="2263140" y="2392680"/>
            <a:chExt cx="1841665" cy="883920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9C582857-A845-4302-8556-12965FDE9CA3}"/>
                </a:ext>
              </a:extLst>
            </p:cNvPr>
            <p:cNvSpPr/>
            <p:nvPr/>
          </p:nvSpPr>
          <p:spPr>
            <a:xfrm>
              <a:off x="2263140" y="2392680"/>
              <a:ext cx="1508760" cy="883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1ACF0010-8868-417F-A9E5-7FFE95ADAF69}"/>
                </a:ext>
              </a:extLst>
            </p:cNvPr>
            <p:cNvSpPr txBox="1"/>
            <p:nvPr/>
          </p:nvSpPr>
          <p:spPr>
            <a:xfrm>
              <a:off x="2361728" y="2402263"/>
              <a:ext cx="1743077" cy="87433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B</a:t>
              </a:r>
              <a:endParaRPr lang="he-IL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9D5F1908-3D6E-4BC9-A5F0-766C54E0A986}"/>
              </a:ext>
            </a:extLst>
          </p:cNvPr>
          <p:cNvGrpSpPr/>
          <p:nvPr/>
        </p:nvGrpSpPr>
        <p:grpSpPr>
          <a:xfrm>
            <a:off x="2217766" y="5554980"/>
            <a:ext cx="449580" cy="373380"/>
            <a:chOff x="2263140" y="2392680"/>
            <a:chExt cx="1854518" cy="883920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4C5613F3-BC01-4076-B172-9926D30DD877}"/>
                </a:ext>
              </a:extLst>
            </p:cNvPr>
            <p:cNvSpPr/>
            <p:nvPr/>
          </p:nvSpPr>
          <p:spPr>
            <a:xfrm>
              <a:off x="2263140" y="2392680"/>
              <a:ext cx="1508760" cy="883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0AB506D-F93B-4460-9C42-BF9DF3CE1145}"/>
                </a:ext>
              </a:extLst>
            </p:cNvPr>
            <p:cNvSpPr txBox="1"/>
            <p:nvPr/>
          </p:nvSpPr>
          <p:spPr>
            <a:xfrm>
              <a:off x="2374581" y="2402263"/>
              <a:ext cx="1743077" cy="87433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he-IL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8BC2734-E5DA-4C2E-AAC5-8CC20E5A8BE1}"/>
              </a:ext>
            </a:extLst>
          </p:cNvPr>
          <p:cNvCxnSpPr>
            <a:cxnSpLocks/>
          </p:cNvCxnSpPr>
          <p:nvPr/>
        </p:nvCxnSpPr>
        <p:spPr>
          <a:xfrm>
            <a:off x="2712720" y="5665470"/>
            <a:ext cx="31927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D9482C0-9C47-48AF-87EA-A55C058A0D68}"/>
              </a:ext>
            </a:extLst>
          </p:cNvPr>
          <p:cNvCxnSpPr/>
          <p:nvPr/>
        </p:nvCxnSpPr>
        <p:spPr>
          <a:xfrm flipV="1">
            <a:off x="2501438" y="4450080"/>
            <a:ext cx="0" cy="937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27F981D-879E-412B-A313-5A179846DE78}"/>
              </a:ext>
            </a:extLst>
          </p:cNvPr>
          <p:cNvCxnSpPr>
            <a:cxnSpLocks/>
          </p:cNvCxnSpPr>
          <p:nvPr/>
        </p:nvCxnSpPr>
        <p:spPr>
          <a:xfrm flipV="1">
            <a:off x="2501438" y="2857500"/>
            <a:ext cx="0" cy="937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34E5064-D75E-494F-8230-2CB523011246}"/>
              </a:ext>
            </a:extLst>
          </p:cNvPr>
          <p:cNvCxnSpPr>
            <a:cxnSpLocks/>
          </p:cNvCxnSpPr>
          <p:nvPr/>
        </p:nvCxnSpPr>
        <p:spPr>
          <a:xfrm>
            <a:off x="2712720" y="2514600"/>
            <a:ext cx="3354880" cy="2948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2929ECDD-2894-4540-AC59-CFA97211AE80}"/>
              </a:ext>
            </a:extLst>
          </p:cNvPr>
          <p:cNvSpPr txBox="1"/>
          <p:nvPr/>
        </p:nvSpPr>
        <p:spPr>
          <a:xfrm>
            <a:off x="4789518" y="2345323"/>
            <a:ext cx="2556164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</a:rPr>
              <a:t>A-&gt;D-&gt;B-&gt;C : 8.6</a:t>
            </a:r>
            <a:endParaRPr lang="he-IL" dirty="0">
              <a:solidFill>
                <a:schemeClr val="accent1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C37F9B8-8A48-4040-B217-F0EE45240FC7}"/>
              </a:ext>
            </a:extLst>
          </p:cNvPr>
          <p:cNvSpPr txBox="1"/>
          <p:nvPr/>
        </p:nvSpPr>
        <p:spPr>
          <a:xfrm>
            <a:off x="4789518" y="2804639"/>
            <a:ext cx="2556164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</a:rPr>
              <a:t>A-&gt;B-&gt;C-&gt;D : 9</a:t>
            </a:r>
            <a:endParaRPr lang="he-IL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95270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012355D375B7040A25B0E2ED4505B42" ma:contentTypeVersion="6" ma:contentTypeDescription="Create a new document." ma:contentTypeScope="" ma:versionID="3dd2504b8d6553ae6c01d7778126904b">
  <xsd:schema xmlns:xsd="http://www.w3.org/2001/XMLSchema" xmlns:xs="http://www.w3.org/2001/XMLSchema" xmlns:p="http://schemas.microsoft.com/office/2006/metadata/properties" xmlns:ns3="72f75162-65f5-4d31-87b0-90b66f5c5264" targetNamespace="http://schemas.microsoft.com/office/2006/metadata/properties" ma:root="true" ma:fieldsID="34bb381a9e733b3bfd9718a514822784" ns3:_="">
    <xsd:import namespace="72f75162-65f5-4d31-87b0-90b66f5c526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2f75162-65f5-4d31-87b0-90b66f5c526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BFB3520-4466-4CF8-BF29-8298D04C1584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B01FBFE9-53C6-4CA9-848F-C081ECD5D22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26C6010-0F3B-4F81-9846-C8412AEB9DE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2f75162-65f5-4d31-87b0-90b66f5c526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24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Benny</dc:creator>
  <cp:lastModifiedBy>Benny Nazimov</cp:lastModifiedBy>
  <cp:revision>4</cp:revision>
  <dcterms:created xsi:type="dcterms:W3CDTF">2020-05-06T12:40:28Z</dcterms:created>
  <dcterms:modified xsi:type="dcterms:W3CDTF">2020-11-28T19:08:58Z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0x0101003012355D375B7040A25B0E2ED4505B42</vt:lpwstr>
  </property>
</Properties>
</file>