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5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Artemij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Voskobojnikov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und Benjamin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Swiers</a:t>
            </a:r>
            <a:endParaRPr lang="de-DE" sz="1000" b="1" dirty="0" smtClean="0">
              <a:solidFill>
                <a:srgbClr val="5F5F5F"/>
              </a:solidFill>
              <a:cs typeface="Arial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Seminar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IT-Sicherheit, 2015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585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9539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6181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266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098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5336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20817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67673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44396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67E7406-116B-40E1-B902-0A9893E95A01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endParaRPr lang="de-DE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-droid.de/wp-content/uploads/2015/01/Internet-der-Dinge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Welche Mechanismen </a:t>
            </a:r>
            <a:r>
              <a:rPr lang="de-DE" dirty="0" smtClean="0"/>
              <a:t>können</a:t>
            </a:r>
            <a:endParaRPr lang="de-DE" dirty="0"/>
          </a:p>
          <a:p>
            <a:r>
              <a:rPr lang="de-DE" dirty="0"/>
              <a:t>auf limitierten </a:t>
            </a:r>
            <a:r>
              <a:rPr lang="de-DE" dirty="0" smtClean="0"/>
              <a:t>Geräten </a:t>
            </a:r>
            <a:r>
              <a:rPr lang="de-DE" dirty="0"/>
              <a:t>verwendet werden?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Absicherung des Internets der </a:t>
            </a:r>
            <a:r>
              <a:rPr lang="de-DE" dirty="0" smtClean="0"/>
              <a:t>Dinge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1979712" cy="17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75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5) Datenschutz/ Privatsphäre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6) Unsichere Cloud-Schnittstellen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7) Unsichere Mobile-Interfaces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8) Unzureichendes Maß an </a:t>
            </a:r>
            <a:r>
              <a:rPr lang="de-DE" dirty="0" err="1" smtClean="0"/>
              <a:t>Sicherheitskonfuration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9) Unsichere Software/ Firmware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10) Mangelnde physikalische 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KOMMT ARTE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91" y="1619250"/>
            <a:ext cx="6565418" cy="4862513"/>
          </a:xfrm>
        </p:spPr>
      </p:pic>
    </p:spTree>
    <p:extLst>
      <p:ext uri="{BB962C8B-B14F-4D97-AF65-F5344CB8AC3E}">
        <p14:creationId xmlns:p14="http://schemas.microsoft.com/office/powerpoint/2010/main" val="4094143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004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-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http://www.n-droid.de/wp-content/uploads/2015/01/Internet-der-Dinge.png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977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Was ist das Internet der Dinge</a:t>
            </a:r>
            <a:r>
              <a:rPr lang="de-DE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Sicherheitsaspekte im </a:t>
            </a:r>
            <a:r>
              <a:rPr lang="de-DE" dirty="0" err="1" smtClean="0"/>
              <a:t>IoT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685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Telemetrie</a:t>
            </a:r>
            <a:r>
              <a:rPr lang="de-DE" dirty="0" smtClean="0"/>
              <a:t>/ </a:t>
            </a:r>
            <a:r>
              <a:rPr lang="de-DE" dirty="0" err="1" smtClean="0"/>
              <a:t>Machine-to-Machine</a:t>
            </a:r>
            <a:r>
              <a:rPr lang="de-DE" dirty="0" smtClean="0"/>
              <a:t> </a:t>
            </a:r>
            <a:r>
              <a:rPr lang="de-DE" dirty="0"/>
              <a:t>(M2M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Ubiquitous</a:t>
            </a:r>
            <a:r>
              <a:rPr lang="de-DE" dirty="0"/>
              <a:t> </a:t>
            </a:r>
            <a:r>
              <a:rPr lang="de-DE" dirty="0" smtClean="0"/>
              <a:t>Computing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Internet der Dinge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458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Angriffe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834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Sicherheitsaspekte im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89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Unsichere </a:t>
            </a:r>
            <a:r>
              <a:rPr lang="de-DE" dirty="0"/>
              <a:t>Web </a:t>
            </a:r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Unzureichende Authentifikation/</a:t>
            </a:r>
            <a:r>
              <a:rPr lang="de-DE" dirty="0" err="1" smtClean="0"/>
              <a:t>Authorisierung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3) Unsichere Netzwerk </a:t>
            </a:r>
            <a:r>
              <a:rPr lang="de-DE" dirty="0"/>
              <a:t>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4) Mangelnde Transportverschlüsselung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28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101</Words>
  <Application>Microsoft Office PowerPoint</Application>
  <PresentationFormat>Bildschirmpräsentation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FU_Standard-Vorlage_B</vt:lpstr>
      <vt:lpstr>Absicherung des Internets der Dinge</vt:lpstr>
      <vt:lpstr>Fahrplan</vt:lpstr>
      <vt:lpstr>Rückblick</vt:lpstr>
      <vt:lpstr>Beispiele für Angriffe</vt:lpstr>
      <vt:lpstr>Sicherheitsaspekte im IoT</vt:lpstr>
      <vt:lpstr>1) Unsichere Web Interfaces</vt:lpstr>
      <vt:lpstr>2) Unzureichende Authentifikation/Authorisierung</vt:lpstr>
      <vt:lpstr>3) Unsichere Netzwerk Services</vt:lpstr>
      <vt:lpstr>4) Mangelnde Transportverschlüsselung </vt:lpstr>
      <vt:lpstr>5) Datenschutz/ Privatsphäre </vt:lpstr>
      <vt:lpstr>6) Unsichere Cloud-Schnittstellen </vt:lpstr>
      <vt:lpstr>7) Unsichere Mobile-Interfaces</vt:lpstr>
      <vt:lpstr>8) Unzureichendes Maß an Sicherheitskonfuration </vt:lpstr>
      <vt:lpstr>9) Unsichere Software/ Firmware</vt:lpstr>
      <vt:lpstr>10) Mangelnde physikalische Sicherheit</vt:lpstr>
      <vt:lpstr>HIER KOMMT ARTE</vt:lpstr>
      <vt:lpstr>Quellen</vt:lpstr>
      <vt:lpstr>Quellen - Bilder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Absicherung des Internets der Dinge</dc:title>
  <dc:creator>benny</dc:creator>
  <cp:lastModifiedBy>Benny</cp:lastModifiedBy>
  <cp:revision>22</cp:revision>
  <dcterms:created xsi:type="dcterms:W3CDTF">2015-07-17T19:12:02Z</dcterms:created>
  <dcterms:modified xsi:type="dcterms:W3CDTF">2015-07-20T19:46:02Z</dcterms:modified>
</cp:coreProperties>
</file>