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9" r:id="rId3"/>
    <p:sldId id="294" r:id="rId4"/>
    <p:sldId id="295" r:id="rId5"/>
    <p:sldId id="279" r:id="rId6"/>
    <p:sldId id="292" r:id="rId7"/>
    <p:sldId id="296" r:id="rId8"/>
    <p:sldId id="293" r:id="rId9"/>
    <p:sldId id="291" r:id="rId10"/>
    <p:sldId id="290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8673" autoAdjust="0"/>
  </p:normalViewPr>
  <p:slideViewPr>
    <p:cSldViewPr snapToGrid="0" showGuides="1">
      <p:cViewPr>
        <p:scale>
          <a:sx n="75" d="100"/>
          <a:sy n="75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de-DE" sz="1200" dirty="0" smtClean="0"/>
              <a:t>Thermopiles: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Bauelemente, die thermische Energie in elektrische Energie umwandeln</a:t>
            </a:r>
          </a:p>
          <a:p>
            <a:pPr marL="0" indent="0">
              <a:buFont typeface="Arial" pitchFamily="34" charset="0"/>
              <a:buNone/>
            </a:pPr>
            <a:endParaRPr kumimoji="1" lang="de-DE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200" dirty="0" smtClean="0"/>
              <a:t>Schutz der Privatsphäre</a:t>
            </a:r>
            <a:r>
              <a:rPr lang="de-DE" sz="1200" dirty="0" smtClean="0"/>
              <a:t>:</a:t>
            </a:r>
            <a:r>
              <a:rPr lang="de-DE" sz="1200" baseline="0" dirty="0" smtClean="0"/>
              <a:t>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Verzicht von bildgebenden Sensoren</a:t>
            </a:r>
            <a:endParaRPr lang="de-DE" sz="22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Licht</a:t>
            </a:r>
            <a:r>
              <a:rPr lang="de-DE" baseline="0" dirty="0" smtClean="0"/>
              <a:t> anschalten / Musik anmachen</a:t>
            </a:r>
          </a:p>
          <a:p>
            <a:endParaRPr lang="de-DE" baseline="0" dirty="0" smtClean="0"/>
          </a:p>
          <a:p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colour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Triclops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stereo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cameras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0564" y="1819036"/>
            <a:ext cx="8053177" cy="2542570"/>
          </a:xfrm>
        </p:spPr>
        <p:txBody>
          <a:bodyPr lIns="360000" anchor="t"/>
          <a:lstStyle>
            <a:lvl1pPr algn="ctr">
              <a:lnSpc>
                <a:spcPct val="100000"/>
              </a:lnSpc>
              <a:defRPr sz="2800" smtClean="0"/>
            </a:lvl1pPr>
          </a:lstStyle>
          <a:p>
            <a:r>
              <a:rPr lang="de-DE" dirty="0" smtClean="0"/>
              <a:t>Entwicklung eines Algorithmus zur Erkennung dauerhafter Abweichungen beim jährlichen Datenabgleich zwischen Melde- und Ausländerbehörde unter dem Aspekt des Datenschutzes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Verteidigung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der 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Bachelorarbeit, Benjamin Swiers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34559" y="651813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Fachbereich Mathematik und Informatik, 12.08.2014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 smtClean="0"/>
              <a:t>Seminar – Lokalisierung</a:t>
            </a:r>
            <a:r>
              <a:rPr lang="de-DE" dirty="0"/>
              <a:t>: </a:t>
            </a:r>
            <a:r>
              <a:rPr lang="de-DE" dirty="0" err="1"/>
              <a:t>Inertialsensorik</a:t>
            </a:r>
            <a:r>
              <a:rPr lang="de-DE" dirty="0"/>
              <a:t> und </a:t>
            </a:r>
            <a:r>
              <a:rPr lang="de-DE" dirty="0" smtClean="0"/>
              <a:t>Funksysteme  - 17.06.2015 		</a:t>
            </a:r>
            <a:r>
              <a:rPr lang="de-DE" dirty="0" err="1" smtClean="0"/>
              <a:t>Artemij</a:t>
            </a:r>
            <a:r>
              <a:rPr lang="de-DE" dirty="0" smtClean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Swiers		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46150"/>
            <a:ext cx="8642350" cy="831850"/>
          </a:xfrm>
        </p:spPr>
        <p:txBody>
          <a:bodyPr/>
          <a:lstStyle/>
          <a:p>
            <a:pPr algn="ctr"/>
            <a:r>
              <a:rPr lang="de-DE" dirty="0" smtClean="0"/>
              <a:t>Seminar </a:t>
            </a:r>
            <a:r>
              <a:rPr lang="de-DE" dirty="0"/>
              <a:t>Technische Informatik</a:t>
            </a:r>
            <a:br>
              <a:rPr lang="de-DE" dirty="0"/>
            </a:br>
            <a:r>
              <a:rPr lang="de-DE" sz="1800" dirty="0"/>
              <a:t>Lokalisierung: </a:t>
            </a:r>
            <a:r>
              <a:rPr lang="de-DE" sz="1800" dirty="0" err="1"/>
              <a:t>Inertialsensorik</a:t>
            </a:r>
            <a:r>
              <a:rPr lang="de-DE" sz="1800" dirty="0"/>
              <a:t> und Funksysteme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24100"/>
            <a:ext cx="8642350" cy="4157663"/>
          </a:xfrm>
        </p:spPr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algn="ctr"/>
            <a:r>
              <a:rPr lang="de-DE" sz="3600" dirty="0" smtClean="0"/>
              <a:t>Ist </a:t>
            </a:r>
            <a:r>
              <a:rPr lang="de-DE" sz="3600" dirty="0"/>
              <a:t>eine Lokalisierung auch ohne zusätzliche Hardware an einer Person möglich?</a:t>
            </a:r>
            <a:endParaRPr lang="de-DE" sz="36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</a:t>
            </a:r>
            <a:r>
              <a:rPr lang="de-DE" dirty="0" err="1"/>
              <a:t>Swiers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r>
              <a:rPr lang="de-DE" sz="2200" dirty="0"/>
              <a:t>6) Matthew </a:t>
            </a:r>
            <a:r>
              <a:rPr lang="de-DE" sz="2200" dirty="0" err="1" smtClean="0"/>
              <a:t>Mah</a:t>
            </a:r>
            <a:r>
              <a:rPr lang="de-DE" sz="2200" dirty="0" smtClean="0"/>
              <a:t>, University </a:t>
            </a:r>
            <a:r>
              <a:rPr lang="de-DE" sz="2200" dirty="0" err="1" smtClean="0"/>
              <a:t>of</a:t>
            </a:r>
            <a:r>
              <a:rPr lang="de-DE" sz="2200" dirty="0" smtClean="0"/>
              <a:t> Maryland, 2007</a:t>
            </a:r>
          </a:p>
          <a:p>
            <a:r>
              <a:rPr lang="de-DE" sz="2200" dirty="0"/>
              <a:t>7) </a:t>
            </a:r>
            <a:r>
              <a:rPr lang="de-DE" sz="2200" dirty="0" err="1"/>
              <a:t>Jihoon</a:t>
            </a:r>
            <a:r>
              <a:rPr lang="de-DE" sz="2200" dirty="0"/>
              <a:t> Hong &amp; </a:t>
            </a:r>
            <a:r>
              <a:rPr lang="de-DE" sz="2200" dirty="0" err="1" smtClean="0"/>
              <a:t>Tomoaki</a:t>
            </a:r>
            <a:r>
              <a:rPr lang="de-DE" sz="2200" dirty="0" smtClean="0"/>
              <a:t> </a:t>
            </a:r>
            <a:r>
              <a:rPr lang="de-DE" sz="2200" dirty="0" err="1" smtClean="0"/>
              <a:t>Ohtsuki</a:t>
            </a:r>
            <a:r>
              <a:rPr lang="de-DE" sz="2200" dirty="0" smtClean="0"/>
              <a:t>, </a:t>
            </a:r>
            <a:r>
              <a:rPr lang="de-DE" sz="2200" dirty="0" err="1" smtClean="0"/>
              <a:t>UbiComp</a:t>
            </a:r>
            <a:r>
              <a:rPr lang="de-DE" sz="2200" dirty="0"/>
              <a:t> </a:t>
            </a:r>
            <a:r>
              <a:rPr lang="de-DE" sz="2200" dirty="0" smtClean="0"/>
              <a:t>’13, </a:t>
            </a:r>
            <a:r>
              <a:rPr lang="de-DE" sz="2200" dirty="0" err="1" smtClean="0"/>
              <a:t>Zurich</a:t>
            </a:r>
            <a:endParaRPr lang="de-DE" sz="2200" dirty="0" smtClean="0"/>
          </a:p>
          <a:p>
            <a:r>
              <a:rPr lang="de-DE" sz="2200" dirty="0"/>
              <a:t>8) Brent Schiller, </a:t>
            </a:r>
            <a:r>
              <a:rPr lang="de-DE" sz="2200" dirty="0" smtClean="0"/>
              <a:t>Shan Lin </a:t>
            </a:r>
            <a:r>
              <a:rPr lang="de-DE" sz="2200" dirty="0"/>
              <a:t>&amp; Kin </a:t>
            </a:r>
            <a:r>
              <a:rPr lang="de-DE" sz="2200" dirty="0" err="1"/>
              <a:t>Sum</a:t>
            </a:r>
            <a:r>
              <a:rPr lang="de-DE" sz="2200" dirty="0"/>
              <a:t> Liu, Jie </a:t>
            </a:r>
            <a:r>
              <a:rPr lang="de-DE" sz="2200" dirty="0" smtClean="0"/>
              <a:t>Gao, </a:t>
            </a:r>
            <a:r>
              <a:rPr lang="de-DE" sz="2200" dirty="0" err="1" smtClean="0"/>
              <a:t>Stony</a:t>
            </a:r>
            <a:r>
              <a:rPr lang="de-DE" sz="2200" dirty="0" smtClean="0"/>
              <a:t> Brook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University, New York</a:t>
            </a:r>
          </a:p>
          <a:p>
            <a:r>
              <a:rPr lang="de-DE" sz="2200" dirty="0" smtClean="0"/>
              <a:t>9) </a:t>
            </a:r>
            <a:r>
              <a:rPr lang="fi-FI" sz="2200" dirty="0" smtClean="0"/>
              <a:t>Tero Kivimäki</a:t>
            </a:r>
            <a:r>
              <a:rPr lang="fi-FI" sz="2200" dirty="0"/>
              <a:t>, Timo Vuorela, Pekka Peltola &amp; Jukka </a:t>
            </a:r>
            <a:r>
              <a:rPr lang="fi-FI" sz="2200" dirty="0" smtClean="0"/>
              <a:t>Vanhala, </a:t>
            </a:r>
          </a:p>
          <a:p>
            <a:r>
              <a:rPr lang="fi-FI" sz="2200" dirty="0"/>
              <a:t> </a:t>
            </a:r>
            <a:r>
              <a:rPr lang="fi-FI" sz="2200" dirty="0" smtClean="0"/>
              <a:t>    International Journal of Smart Home, Vol. 8, 2014</a:t>
            </a:r>
          </a:p>
          <a:p>
            <a:r>
              <a:rPr lang="fi-FI" sz="2200" dirty="0"/>
              <a:t>10) Nasrullah Pirzada , M Yunus Nayan, </a:t>
            </a:r>
            <a:r>
              <a:rPr lang="fi-FI" sz="2200" dirty="0" smtClean="0"/>
              <a:t>Fazli Subhan</a:t>
            </a:r>
            <a:r>
              <a:rPr lang="fi-FI" sz="2200" dirty="0"/>
              <a:t>, M Fadzil </a:t>
            </a:r>
            <a:endParaRPr lang="fi-FI" sz="2200" dirty="0" smtClean="0"/>
          </a:p>
          <a:p>
            <a:r>
              <a:rPr lang="fi-FI" sz="2200" dirty="0"/>
              <a:t> </a:t>
            </a:r>
            <a:r>
              <a:rPr lang="fi-FI" sz="2200" dirty="0" smtClean="0"/>
              <a:t>     Hassan</a:t>
            </a:r>
            <a:r>
              <a:rPr lang="fi-FI" sz="2200" dirty="0"/>
              <a:t>, Muhammad Amir </a:t>
            </a:r>
            <a:r>
              <a:rPr lang="fi-FI" sz="2200" dirty="0" smtClean="0"/>
              <a:t>Khan, ICIMTR 2013, Malaysia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47710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Indoor-</a:t>
            </a:r>
            <a:r>
              <a:rPr lang="en-US" sz="1800" dirty="0" err="1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Einleitungskram</a:t>
            </a:r>
          </a:p>
        </p:txBody>
      </p:sp>
    </p:spTree>
    <p:extLst>
      <p:ext uri="{BB962C8B-B14F-4D97-AF65-F5344CB8AC3E}">
        <p14:creationId xmlns:p14="http://schemas.microsoft.com/office/powerpoint/2010/main" val="257145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err="1" smtClean="0"/>
              <a:t>Identication</a:t>
            </a:r>
            <a:r>
              <a:rPr lang="en-US" sz="1800" dirty="0" smtClean="0"/>
              <a:t> (RFID)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Ultra-wideband (UWB)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Passive </a:t>
            </a:r>
            <a:r>
              <a:rPr lang="en-US" sz="1800" dirty="0" err="1" smtClean="0"/>
              <a:t>Infrarot-Lokalisierung</a:t>
            </a:r>
            <a:r>
              <a:rPr lang="en-US" sz="1800" dirty="0" smtClean="0"/>
              <a:t> (PIL)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Basiert auf Körperwärmestrahlung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Detektion durch Thermopiles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Mehrere Sensoren im Raum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Vorteile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Schutz der Privatsphäre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Kostengünstig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07269"/>
            <a:ext cx="3257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52400" y="2438202"/>
            <a:ext cx="2501900" cy="10052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Objekterkennung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urch Sensoren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086100" y="3144044"/>
            <a:ext cx="2070100" cy="1085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Winkel-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bestimmung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4675" y="3686572"/>
            <a:ext cx="2952750" cy="11358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bestimmung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durch Triangulation</a:t>
            </a: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5165725" y="390961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79700" y="314404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Benny\Uni\Master\2. Semester\Seminar - Technische Informatik\Ausarbeitung-Seminar-TI\ausarbeitung\pictures\triangul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913313"/>
            <a:ext cx="25336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Differential air pressure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Basiert auf den Luftdruckschwankungen, die durch Personen ausgelöst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Wird in Klimaanlage integriert</a:t>
            </a: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Alternative: Bewegungssensoren, die den Weg einer Person registrieren</a:t>
            </a:r>
            <a:endParaRPr lang="de-DE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429000"/>
            <a:ext cx="48291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1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Physical contact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Verschiedene Arten zur Detektion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Drucksensoren auf dem Boden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Piezoelektronische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Sensoren müssen im Boden verlegt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Funktionalität geht über Lokalisierung/ Tracking hinaus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Schritterkennung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Erkennen </a:t>
            </a:r>
            <a:r>
              <a:rPr lang="de-DE" sz="2200" smtClean="0"/>
              <a:t>von Stürzen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29622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Computer-Vision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Lokalisierung und Tracking durch Kameras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Intelligente Umgebung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Auslösen von Ereignissen auf Grundlage der Position bzw. des Verhaltens einer Person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ca. 10 cm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Aufbau: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verschiedene Kameras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Pro Kamera ein PC + PC für Tracking</a:t>
            </a: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167062"/>
            <a:ext cx="3133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5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r>
              <a:rPr lang="de-DE" sz="2200" dirty="0" smtClean="0"/>
              <a:t>1) Gabriel </a:t>
            </a:r>
            <a:r>
              <a:rPr lang="de-DE" sz="2200" dirty="0" err="1" smtClean="0"/>
              <a:t>Deak</a:t>
            </a:r>
            <a:r>
              <a:rPr lang="de-DE" sz="2200" dirty="0" smtClean="0"/>
              <a:t>, </a:t>
            </a:r>
            <a:r>
              <a:rPr lang="de-DE" sz="2200" dirty="0"/>
              <a:t>Kevin Curran, Joan </a:t>
            </a:r>
            <a:r>
              <a:rPr lang="de-DE" sz="2200" dirty="0" err="1" smtClean="0"/>
              <a:t>Condell</a:t>
            </a:r>
            <a:r>
              <a:rPr lang="de-DE" sz="2200" dirty="0" smtClean="0"/>
              <a:t>, Intelligent Systems</a:t>
            </a:r>
          </a:p>
          <a:p>
            <a:r>
              <a:rPr lang="de-DE" sz="2200" dirty="0" smtClean="0"/>
              <a:t>    </a:t>
            </a:r>
            <a:r>
              <a:rPr lang="de-DE" sz="2200" dirty="0"/>
              <a:t>Research </a:t>
            </a:r>
            <a:r>
              <a:rPr lang="de-DE" sz="2200" dirty="0" err="1"/>
              <a:t>Centre</a:t>
            </a:r>
            <a:r>
              <a:rPr lang="de-DE" sz="2200" dirty="0"/>
              <a:t>, University </a:t>
            </a:r>
            <a:r>
              <a:rPr lang="de-DE" sz="2200" dirty="0" err="1"/>
              <a:t>of</a:t>
            </a:r>
            <a:r>
              <a:rPr lang="de-DE" sz="2200" dirty="0"/>
              <a:t> Ulster, </a:t>
            </a:r>
            <a:r>
              <a:rPr lang="de-DE" sz="2200" dirty="0" err="1"/>
              <a:t>Derry</a:t>
            </a:r>
            <a:r>
              <a:rPr lang="de-DE" sz="2200" dirty="0"/>
              <a:t>, N. </a:t>
            </a:r>
            <a:r>
              <a:rPr lang="de-DE" sz="2200" dirty="0" err="1"/>
              <a:t>Ireland</a:t>
            </a:r>
            <a:r>
              <a:rPr lang="de-DE" sz="2200" dirty="0"/>
              <a:t> BT48 7JL,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UK</a:t>
            </a:r>
          </a:p>
          <a:p>
            <a:r>
              <a:rPr lang="de-DE" sz="2200" dirty="0" smtClean="0"/>
              <a:t>2) Jürgen Kemper, Institut für Roboterforschung, Technische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Universität Dortmund</a:t>
            </a:r>
          </a:p>
          <a:p>
            <a:r>
              <a:rPr lang="de-DE" sz="2200" dirty="0" smtClean="0"/>
              <a:t>3) Philipp </a:t>
            </a:r>
            <a:r>
              <a:rPr lang="de-DE" sz="2200" dirty="0" err="1"/>
              <a:t>Leusmann</a:t>
            </a:r>
            <a:r>
              <a:rPr lang="de-DE" sz="2200" dirty="0"/>
              <a:t>, Christian </a:t>
            </a:r>
            <a:r>
              <a:rPr lang="de-DE" sz="2200" dirty="0" err="1" smtClean="0"/>
              <a:t>Möllering</a:t>
            </a:r>
            <a:r>
              <a:rPr lang="de-DE" sz="2200" dirty="0" smtClean="0"/>
              <a:t>,, Lars </a:t>
            </a:r>
            <a:r>
              <a:rPr lang="de-DE" sz="2200" dirty="0"/>
              <a:t>Klack, Kai </a:t>
            </a:r>
            <a:r>
              <a:rPr lang="de-DE" sz="2200" dirty="0" err="1"/>
              <a:t>Kasugai</a:t>
            </a:r>
            <a:r>
              <a:rPr lang="de-DE" sz="2200" dirty="0"/>
              <a:t>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Martina </a:t>
            </a:r>
            <a:r>
              <a:rPr lang="de-DE" sz="2200" dirty="0" err="1" smtClean="0"/>
              <a:t>Ziefl</a:t>
            </a:r>
            <a:r>
              <a:rPr lang="de-DE" sz="2200" dirty="0" smtClean="0"/>
              <a:t>, </a:t>
            </a:r>
            <a:r>
              <a:rPr lang="de-DE" sz="2200" dirty="0" err="1" smtClean="0"/>
              <a:t>eHealth</a:t>
            </a:r>
            <a:r>
              <a:rPr lang="de-DE" sz="2200" dirty="0" smtClean="0"/>
              <a:t> </a:t>
            </a:r>
            <a:r>
              <a:rPr lang="de-DE" sz="2200" dirty="0"/>
              <a:t>Group, </a:t>
            </a:r>
            <a:r>
              <a:rPr lang="de-DE" sz="2200" dirty="0" err="1"/>
              <a:t>HumTec</a:t>
            </a:r>
            <a:r>
              <a:rPr lang="de-DE" sz="2200" dirty="0"/>
              <a:t> / Communication </a:t>
            </a:r>
            <a:r>
              <a:rPr lang="de-DE" sz="2200" dirty="0" smtClean="0"/>
              <a:t>Science </a:t>
            </a:r>
          </a:p>
          <a:p>
            <a:r>
              <a:rPr lang="de-DE" sz="2200" dirty="0" smtClean="0"/>
              <a:t>    RWTH Aachen University, Aachen, Germany</a:t>
            </a:r>
          </a:p>
          <a:p>
            <a:r>
              <a:rPr lang="de-DE" sz="2200" dirty="0"/>
              <a:t>4) Alan </a:t>
            </a:r>
            <a:r>
              <a:rPr lang="de-DE" sz="2200" dirty="0" err="1"/>
              <a:t>Bränzel</a:t>
            </a:r>
            <a:r>
              <a:rPr lang="de-DE" sz="2200" dirty="0"/>
              <a:t>, Christian Holz, Daniel Hoffmann, Dominik Schmidt</a:t>
            </a:r>
            <a:r>
              <a:rPr lang="de-DE" sz="2200" dirty="0" smtClean="0"/>
              <a:t>,</a:t>
            </a:r>
          </a:p>
          <a:p>
            <a:r>
              <a:rPr lang="de-DE" sz="2200" dirty="0" smtClean="0"/>
              <a:t>    Marius </a:t>
            </a:r>
            <a:r>
              <a:rPr lang="de-DE" sz="2200" dirty="0" err="1" smtClean="0"/>
              <a:t>Knaust</a:t>
            </a:r>
            <a:r>
              <a:rPr lang="de-DE" sz="2200" dirty="0" smtClean="0"/>
              <a:t>, Patrick </a:t>
            </a:r>
            <a:r>
              <a:rPr lang="de-DE" sz="2200" dirty="0" err="1"/>
              <a:t>Lühne</a:t>
            </a:r>
            <a:r>
              <a:rPr lang="de-DE" sz="2200" dirty="0"/>
              <a:t>, René </a:t>
            </a:r>
            <a:r>
              <a:rPr lang="de-DE" sz="2200" dirty="0" err="1"/>
              <a:t>Meusel</a:t>
            </a:r>
            <a:r>
              <a:rPr lang="de-DE" sz="2200" dirty="0"/>
              <a:t>, Stephan Richter</a:t>
            </a:r>
            <a:r>
              <a:rPr lang="de-DE" sz="2200" dirty="0" smtClean="0"/>
              <a:t>,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</a:t>
            </a:r>
            <a:r>
              <a:rPr lang="de-DE" sz="2200" dirty="0"/>
              <a:t>Patrick </a:t>
            </a:r>
            <a:r>
              <a:rPr lang="de-DE" sz="2200" dirty="0" err="1" smtClean="0"/>
              <a:t>Baudisch</a:t>
            </a:r>
            <a:r>
              <a:rPr lang="de-DE" sz="2200" dirty="0" smtClean="0"/>
              <a:t>, Hasso </a:t>
            </a:r>
            <a:r>
              <a:rPr lang="de-DE" sz="2200" dirty="0"/>
              <a:t>Plattner Institute, Potsdam, </a:t>
            </a:r>
            <a:r>
              <a:rPr lang="de-DE" sz="2200" dirty="0" smtClean="0"/>
              <a:t>Germany</a:t>
            </a:r>
          </a:p>
          <a:p>
            <a:r>
              <a:rPr lang="de-DE" sz="2200" dirty="0" smtClean="0"/>
              <a:t>5) </a:t>
            </a:r>
            <a:r>
              <a:rPr lang="en-US" sz="2200" dirty="0" err="1"/>
              <a:t>Peng</a:t>
            </a:r>
            <a:r>
              <a:rPr lang="en-US" sz="2200" dirty="0"/>
              <a:t> </a:t>
            </a:r>
            <a:r>
              <a:rPr lang="en-US" sz="2200" dirty="0" err="1"/>
              <a:t>Duan</a:t>
            </a:r>
            <a:r>
              <a:rPr lang="en-US" sz="2200" dirty="0"/>
              <a:t>, </a:t>
            </a:r>
            <a:r>
              <a:rPr lang="en-US" sz="2200" dirty="0" err="1"/>
              <a:t>Guohui</a:t>
            </a:r>
            <a:r>
              <a:rPr lang="en-US" sz="2200" dirty="0"/>
              <a:t> </a:t>
            </a:r>
            <a:r>
              <a:rPr lang="en-US" sz="2200" dirty="0" err="1"/>
              <a:t>Tian</a:t>
            </a:r>
            <a:r>
              <a:rPr lang="en-US" sz="2200" dirty="0"/>
              <a:t>* and Wei </a:t>
            </a:r>
            <a:r>
              <a:rPr lang="en-US" sz="2200" dirty="0" smtClean="0"/>
              <a:t>Zhang, School </a:t>
            </a:r>
            <a:r>
              <a:rPr lang="en-US" sz="2200" dirty="0"/>
              <a:t>of Control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Science </a:t>
            </a:r>
            <a:r>
              <a:rPr lang="en-US" sz="2200" dirty="0"/>
              <a:t>and </a:t>
            </a:r>
            <a:r>
              <a:rPr lang="en-US" sz="2200" dirty="0" smtClean="0"/>
              <a:t>Engineering, Shandong </a:t>
            </a:r>
            <a:r>
              <a:rPr lang="en-US" sz="2200" dirty="0"/>
              <a:t>University, Jinan, 250061,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P.R</a:t>
            </a:r>
            <a:r>
              <a:rPr lang="en-US" sz="2200" dirty="0"/>
              <a:t>. </a:t>
            </a:r>
            <a:r>
              <a:rPr lang="en-US" sz="2200" dirty="0" smtClean="0"/>
              <a:t>China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446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573</Words>
  <Application>Microsoft Office PowerPoint</Application>
  <PresentationFormat>Bildschirmpräsentation (4:3)</PresentationFormat>
  <Paragraphs>101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PowerPoint_Praesentation</vt:lpstr>
      <vt:lpstr>Seminar Technische Informatik Lokalisierung: Inertialsensorik und Funksysteme</vt:lpstr>
      <vt:lpstr>Indoor-Lokalisierung</vt:lpstr>
      <vt:lpstr>Radio Frequency Identication (RFID)</vt:lpstr>
      <vt:lpstr>Ultra-wideband (UWB)</vt:lpstr>
      <vt:lpstr>Passive Infrarot-Lokalisierung (PIL)</vt:lpstr>
      <vt:lpstr>Differential air pressure</vt:lpstr>
      <vt:lpstr>Physical contact</vt:lpstr>
      <vt:lpstr>Computer-Vision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Swiers</dc:creator>
  <dc:description>Version 0.9, 10.11.2005</dc:description>
  <cp:lastModifiedBy>Benny</cp:lastModifiedBy>
  <cp:revision>280</cp:revision>
  <cp:lastPrinted>2002-06-26T11:04:16Z</cp:lastPrinted>
  <dcterms:created xsi:type="dcterms:W3CDTF">2014-08-09T10:38:27Z</dcterms:created>
  <dcterms:modified xsi:type="dcterms:W3CDTF">2015-06-17T07:27:19Z</dcterms:modified>
</cp:coreProperties>
</file>