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5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61" autoAdjust="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2A7E-4974-4D85-BA47-28831685B59B}" type="datetimeFigureOut">
              <a:rPr lang="de-DE" smtClean="0"/>
              <a:t>21.07.2015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59C2-1D94-45D7-82CC-D928090A88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4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4150" lvl="0" indent="-285750">
              <a:buFont typeface="Arial" pitchFamily="34" charset="0"/>
              <a:buChar char="•"/>
            </a:pPr>
            <a:r>
              <a:rPr lang="de-DE" b="1" dirty="0" err="1" smtClean="0"/>
              <a:t>Ubiquitous</a:t>
            </a:r>
            <a:r>
              <a:rPr lang="de-DE" b="1" dirty="0" smtClean="0"/>
              <a:t> </a:t>
            </a:r>
            <a:r>
              <a:rPr lang="de-DE" b="1" dirty="0" err="1" smtClean="0"/>
              <a:t>Computin</a:t>
            </a:r>
            <a:r>
              <a:rPr lang="de-DE" b="1" dirty="0" smtClean="0"/>
              <a:t>: </a:t>
            </a:r>
            <a:r>
              <a:rPr lang="de-DE" dirty="0" smtClean="0"/>
              <a:t>Alltagsgegenstände : </a:t>
            </a:r>
          </a:p>
          <a:p>
            <a:pPr marL="1009650" lvl="2" indent="-285750">
              <a:buFont typeface="Symbol" pitchFamily="18" charset="2"/>
              <a:buChar char="-"/>
            </a:pPr>
            <a:r>
              <a:rPr lang="de-DE" dirty="0" smtClean="0"/>
              <a:t>Erhalten eigene Rechenleistung, Sensorik und </a:t>
            </a:r>
            <a:r>
              <a:rPr lang="de-DE" dirty="0" err="1" smtClean="0"/>
              <a:t>Aktorik</a:t>
            </a:r>
            <a:endParaRPr lang="de-DE" dirty="0" smtClean="0"/>
          </a:p>
          <a:p>
            <a:pPr marL="1009650" lvl="2" indent="-285750">
              <a:buFont typeface="Symbol" pitchFamily="18" charset="2"/>
              <a:buChar char="-"/>
            </a:pPr>
            <a:r>
              <a:rPr lang="de-DE" dirty="0" smtClean="0"/>
              <a:t>Sind vernetzt</a:t>
            </a:r>
          </a:p>
          <a:p>
            <a:r>
              <a:rPr lang="de-DE" b="1" dirty="0" smtClean="0"/>
              <a:t>-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der Lage ihren Zustand oder Umgebung zu erfassen, zu übertragen, auszuwerten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sowie mit anderen Kommunikationspartnern auszutauschen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59C2-1D94-45D7-82CC-D928090A88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1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2020…Artikel aus dem Jahre 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59C2-1D94-45D7-82CC-D928090A88D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9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Artemij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Voskobojnikov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und Benjamin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Swiers</a:t>
            </a:r>
            <a:endParaRPr lang="de-DE" sz="1000" b="1" dirty="0" smtClean="0">
              <a:solidFill>
                <a:srgbClr val="5F5F5F"/>
              </a:solidFill>
              <a:cs typeface="Arial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Seminar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IT-Sicherheit, 2015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585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9539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6181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266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098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5336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20817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7673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44396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67E7406-116B-40E1-B902-0A9893E95A01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endParaRPr lang="de-DE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52IUvO0LP6ON2VzZVFkNGF6aVE/view?pli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se.de/newsticker/meldung/Vaillant-Heizungen-mit-Sicherheits-Leck-1840919.html" TargetMode="External"/><Relationship Id="rId2" Type="http://schemas.openxmlformats.org/officeDocument/2006/relationships/hyperlink" Target="http://www.n-droid.de/wp-content/uploads/2015/01/Internet-der-Ding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ern.de/digital/homeentertainment/samsung-fernseher--smart-tv-kann-via-dvb-t-gehackt-werden-619047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Welche Mechanismen </a:t>
            </a:r>
            <a:r>
              <a:rPr lang="de-DE" dirty="0" smtClean="0"/>
              <a:t>können</a:t>
            </a:r>
            <a:endParaRPr lang="de-DE" dirty="0"/>
          </a:p>
          <a:p>
            <a:r>
              <a:rPr lang="de-DE" dirty="0"/>
              <a:t>auf limitierten </a:t>
            </a:r>
            <a:r>
              <a:rPr lang="de-DE" dirty="0" smtClean="0"/>
              <a:t>Geräten </a:t>
            </a:r>
            <a:r>
              <a:rPr lang="de-DE" dirty="0"/>
              <a:t>verwendet werden?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Absicherung des Internets der </a:t>
            </a:r>
            <a:r>
              <a:rPr lang="de-DE" dirty="0" smtClean="0"/>
              <a:t>Dinge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1979712" cy="17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75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6) Unsichere Cloud-Schnittstellen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7) Unsichere Mobile-Interfaces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8) Unzureichendes Maß an </a:t>
            </a:r>
            <a:r>
              <a:rPr lang="de-DE" dirty="0" err="1" smtClean="0"/>
              <a:t>Sicherheitskonfuration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9) Unsichere Software/ Firmware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10) Mangelnde physikalische 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KOMMT ARTE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143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Open Web </a:t>
            </a:r>
            <a:r>
              <a:rPr lang="de-DE" dirty="0" err="1" smtClean="0"/>
              <a:t>Application</a:t>
            </a:r>
            <a:r>
              <a:rPr lang="de-DE" dirty="0" smtClean="0"/>
              <a:t> Security Project (OWASP), </a:t>
            </a:r>
            <a:r>
              <a:rPr lang="en-US" dirty="0"/>
              <a:t>OWASP Internet of Things Top </a:t>
            </a:r>
            <a:r>
              <a:rPr lang="en-US" dirty="0" smtClean="0"/>
              <a:t>10, 2014, Online </a:t>
            </a:r>
            <a:r>
              <a:rPr lang="en-US" dirty="0" err="1" smtClean="0"/>
              <a:t>unter</a:t>
            </a:r>
            <a:r>
              <a:rPr lang="en-US" dirty="0"/>
              <a:t>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drive.google.com/file/d/0B52IUvO0LP6ON2 VzZVFkNGF6aVE/</a:t>
            </a:r>
            <a:r>
              <a:rPr lang="en-US" dirty="0" err="1" smtClean="0">
                <a:hlinkClick r:id="rId2"/>
              </a:rPr>
              <a:t>view?pli</a:t>
            </a:r>
            <a:r>
              <a:rPr lang="en-US" dirty="0" smtClean="0">
                <a:hlinkClick r:id="rId2"/>
              </a:rPr>
              <a:t>=1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</a:t>
            </a:r>
            <a:r>
              <a:rPr lang="de-DE" dirty="0"/>
              <a:t>. </a:t>
            </a:r>
            <a:r>
              <a:rPr lang="de-DE" dirty="0" err="1"/>
              <a:t>Eppinger</a:t>
            </a:r>
            <a:r>
              <a:rPr lang="de-DE" dirty="0"/>
              <a:t> et al. (Hrsg.), Dienstleistungspotenziale und </a:t>
            </a:r>
            <a:r>
              <a:rPr lang="de-DE" dirty="0" smtClean="0"/>
              <a:t>Geschäftsmodelle in </a:t>
            </a:r>
            <a:r>
              <a:rPr lang="de-DE" dirty="0"/>
              <a:t>der Personalisierten </a:t>
            </a:r>
            <a:r>
              <a:rPr lang="de-DE" dirty="0" smtClean="0"/>
              <a:t>Medizin, © </a:t>
            </a:r>
            <a:r>
              <a:rPr lang="de-DE" dirty="0"/>
              <a:t>Springer </a:t>
            </a:r>
            <a:r>
              <a:rPr lang="de-DE" dirty="0" smtClean="0"/>
              <a:t>Fachmedien, Wiesbaden, </a:t>
            </a:r>
            <a:r>
              <a:rPr lang="de-DE" dirty="0"/>
              <a:t>2015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R. Watson, 50 Schlüsselideen der </a:t>
            </a:r>
            <a:r>
              <a:rPr lang="de-DE" dirty="0" smtClean="0"/>
              <a:t>Zukunft, © </a:t>
            </a:r>
            <a:r>
              <a:rPr lang="de-DE" dirty="0"/>
              <a:t>Springer-Verlag Berlin </a:t>
            </a:r>
            <a:r>
              <a:rPr lang="de-DE" dirty="0" smtClean="0"/>
              <a:t>Heidelberg, </a:t>
            </a:r>
            <a:r>
              <a:rPr lang="de-DE" dirty="0"/>
              <a:t>2014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004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-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www.n-droid.de/wp-content/uploads/2015/01/Internet-der-Dinge.png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www.heise.de/newsticker/meldung/Vaillant-Heizungen-mit-Sicherheits-Leck-1840919.html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>
                <a:hlinkClick r:id="rId4"/>
              </a:rPr>
              <a:t>http://www.stern.de/digital/homeentertainment/samsung-fernseher--</a:t>
            </a:r>
            <a:r>
              <a:rPr lang="de-DE" dirty="0" smtClean="0">
                <a:hlinkClick r:id="rId4"/>
              </a:rPr>
              <a:t>smart-tv-kann-via-dvb-t-gehackt-werden-6190476.html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77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Was ist das Internet der Dinge?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Sicherheitsaspekte im </a:t>
            </a:r>
            <a:r>
              <a:rPr lang="de-DE" dirty="0" err="1" smtClean="0"/>
              <a:t>IoT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685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Telemetrie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Gr. „</a:t>
            </a:r>
            <a:r>
              <a:rPr lang="de-DE" dirty="0" err="1" smtClean="0"/>
              <a:t>tele</a:t>
            </a:r>
            <a:r>
              <a:rPr lang="de-DE" dirty="0" smtClean="0"/>
              <a:t>“ = fern und </a:t>
            </a:r>
            <a:r>
              <a:rPr lang="de-DE" dirty="0" err="1" smtClean="0"/>
              <a:t>gr.</a:t>
            </a:r>
            <a:r>
              <a:rPr lang="de-DE" dirty="0" smtClean="0"/>
              <a:t> „</a:t>
            </a:r>
            <a:r>
              <a:rPr lang="de-DE" dirty="0" err="1" smtClean="0"/>
              <a:t>metron</a:t>
            </a:r>
            <a:r>
              <a:rPr lang="de-DE" dirty="0" smtClean="0"/>
              <a:t>“ = messen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smtClean="0">
                <a:sym typeface="Wingdings" pitchFamily="2" charset="2"/>
              </a:rPr>
              <a:t>Fernerfassung von Werten</a:t>
            </a:r>
          </a:p>
          <a:p>
            <a:r>
              <a:rPr lang="de-DE" b="1" dirty="0" err="1" smtClean="0"/>
              <a:t>Machine-to-Machine</a:t>
            </a:r>
            <a:r>
              <a:rPr lang="de-DE" b="1" dirty="0" smtClean="0"/>
              <a:t> (M2M</a:t>
            </a:r>
            <a:r>
              <a:rPr lang="de-DE" b="1" dirty="0"/>
              <a:t>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Autonome </a:t>
            </a:r>
            <a:r>
              <a:rPr lang="de-DE" dirty="0">
                <a:sym typeface="Wingdings" pitchFamily="2" charset="2"/>
              </a:rPr>
              <a:t>Kommunikation </a:t>
            </a:r>
            <a:r>
              <a:rPr lang="de-DE" dirty="0" smtClean="0">
                <a:sym typeface="Wingdings" pitchFamily="2" charset="2"/>
              </a:rPr>
              <a:t>zwischen technischen Geräten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Seit langem im Einsatz</a:t>
            </a:r>
            <a:r>
              <a:rPr lang="de-DE" dirty="0">
                <a:sym typeface="Wingdings" pitchFamily="2" charset="2"/>
              </a:rPr>
              <a:t>, z.B. Wetterdaten </a:t>
            </a:r>
            <a:r>
              <a:rPr lang="de-DE" dirty="0" smtClean="0">
                <a:sym typeface="Wingdings" pitchFamily="2" charset="2"/>
              </a:rPr>
              <a:t>Überwachen von Fahrzeugen</a:t>
            </a:r>
            <a:endParaRPr lang="de-DE" dirty="0" smtClean="0"/>
          </a:p>
          <a:p>
            <a:r>
              <a:rPr lang="de-DE" b="1" dirty="0" err="1" smtClean="0"/>
              <a:t>Ubiquitous</a:t>
            </a:r>
            <a:r>
              <a:rPr lang="de-DE" b="1" dirty="0" smtClean="0"/>
              <a:t> Computing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Ausrüstung von </a:t>
            </a:r>
            <a:r>
              <a:rPr lang="de-DE" dirty="0"/>
              <a:t>Alltagsgegenständen mit </a:t>
            </a:r>
            <a:r>
              <a:rPr lang="de-DE" dirty="0" smtClean="0"/>
              <a:t>Informationstechnik</a:t>
            </a:r>
            <a:endParaRPr lang="de-DE" dirty="0" smtClean="0"/>
          </a:p>
          <a:p>
            <a:r>
              <a:rPr lang="de-DE" b="1" dirty="0"/>
              <a:t>Internet der </a:t>
            </a:r>
            <a:r>
              <a:rPr lang="de-DE" b="1" dirty="0" smtClean="0"/>
              <a:t>Dinge (</a:t>
            </a:r>
            <a:r>
              <a:rPr lang="de-DE" b="1" dirty="0" err="1" smtClean="0"/>
              <a:t>IoT</a:t>
            </a:r>
            <a:r>
              <a:rPr lang="de-DE" b="1" dirty="0" smtClean="0"/>
              <a:t>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Allgegenwärtigkeit </a:t>
            </a:r>
            <a:r>
              <a:rPr lang="de-DE" dirty="0"/>
              <a:t>von </a:t>
            </a:r>
            <a:r>
              <a:rPr lang="de-DE" dirty="0" err="1" smtClean="0"/>
              <a:t>kommunikationstechn</a:t>
            </a:r>
            <a:r>
              <a:rPr lang="de-DE" dirty="0" smtClean="0"/>
              <a:t>. </a:t>
            </a:r>
            <a:r>
              <a:rPr lang="de-DE" dirty="0"/>
              <a:t>Infrastrukturen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Selbstständige </a:t>
            </a:r>
            <a:r>
              <a:rPr lang="de-DE" dirty="0"/>
              <a:t>Kommunikationsfähigkeit von (</a:t>
            </a:r>
            <a:r>
              <a:rPr lang="de-DE" dirty="0" smtClean="0"/>
              <a:t>drahtlos) vernetzten </a:t>
            </a:r>
            <a:r>
              <a:rPr lang="de-DE" dirty="0"/>
              <a:t>Objekten</a:t>
            </a:r>
            <a:endParaRPr lang="de-DE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Verknüpfung </a:t>
            </a:r>
            <a:r>
              <a:rPr lang="de-DE" dirty="0"/>
              <a:t>der virtuellen mit der </a:t>
            </a:r>
            <a:r>
              <a:rPr lang="de-DE" dirty="0" smtClean="0"/>
              <a:t>dinglichen Welt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89240"/>
            <a:ext cx="8964488" cy="10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458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Sicherheitsaspekte im </a:t>
            </a:r>
            <a:r>
              <a:rPr lang="de-DE" dirty="0" err="1"/>
              <a:t>IoT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472268" cy="21697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395536" y="3645024"/>
            <a:ext cx="3950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Heizungsanlage</a:t>
            </a:r>
          </a:p>
          <a:p>
            <a:r>
              <a:rPr lang="de-DE" dirty="0"/>
              <a:t>Webinterface </a:t>
            </a:r>
            <a:r>
              <a:rPr lang="de-DE" dirty="0" smtClean="0"/>
              <a:t>mit Sicherheitsproblem</a:t>
            </a:r>
          </a:p>
          <a:p>
            <a:r>
              <a:rPr lang="de-DE" dirty="0" smtClean="0"/>
              <a:t>Auslesen der Passwörter</a:t>
            </a:r>
          </a:p>
        </p:txBody>
      </p:sp>
      <p:sp>
        <p:nvSpPr>
          <p:cNvPr id="7" name="Rechteck 6"/>
          <p:cNvSpPr/>
          <p:nvPr/>
        </p:nvSpPr>
        <p:spPr>
          <a:xfrm>
            <a:off x="5004048" y="1785590"/>
            <a:ext cx="3630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Smart TV</a:t>
            </a:r>
          </a:p>
          <a:p>
            <a:r>
              <a:rPr lang="de-DE" dirty="0" smtClean="0"/>
              <a:t>Ausspähen von Bild und Ton über</a:t>
            </a:r>
          </a:p>
          <a:p>
            <a:r>
              <a:rPr lang="de-DE" dirty="0" smtClean="0"/>
              <a:t>integrierte Kamera/ Mikrofon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3675198" cy="24481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8968390" cy="137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834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Unsichere </a:t>
            </a:r>
            <a:r>
              <a:rPr lang="de-DE" dirty="0"/>
              <a:t>Web </a:t>
            </a:r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Unzureichende Authentifikation/</a:t>
            </a:r>
            <a:r>
              <a:rPr lang="de-DE" dirty="0" err="1" smtClean="0"/>
              <a:t>Authorisierung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Unsichere Netzwerk </a:t>
            </a:r>
            <a:r>
              <a:rPr lang="de-DE" dirty="0"/>
              <a:t>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4) Mangelnde Transportverschlüsselung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Datenschutz/ Privatsphäre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292</Words>
  <Application>Microsoft Office PowerPoint</Application>
  <PresentationFormat>Bildschirmpräsentation (4:3)</PresentationFormat>
  <Paragraphs>54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FU_Standard-Vorlage_B</vt:lpstr>
      <vt:lpstr>Absicherung des Internets der Dinge</vt:lpstr>
      <vt:lpstr>Fahrplan</vt:lpstr>
      <vt:lpstr>Rückblick</vt:lpstr>
      <vt:lpstr>Sicherheitsaspekte im IoT</vt:lpstr>
      <vt:lpstr>1) Unsichere Web Interfaces</vt:lpstr>
      <vt:lpstr>2) Unzureichende Authentifikation/Authorisierung</vt:lpstr>
      <vt:lpstr>3) Unsichere Netzwerk Services</vt:lpstr>
      <vt:lpstr>4) Mangelnde Transportverschlüsselung </vt:lpstr>
      <vt:lpstr>5) Datenschutz/ Privatsphäre </vt:lpstr>
      <vt:lpstr>6) Unsichere Cloud-Schnittstellen </vt:lpstr>
      <vt:lpstr>7) Unsichere Mobile-Interfaces</vt:lpstr>
      <vt:lpstr>8) Unzureichendes Maß an Sicherheitskonfuration </vt:lpstr>
      <vt:lpstr>9) Unsichere Software/ Firmware</vt:lpstr>
      <vt:lpstr>10) Mangelnde physikalische Sicherheit</vt:lpstr>
      <vt:lpstr>HIER KOMMT ARTE</vt:lpstr>
      <vt:lpstr>Quellen</vt:lpstr>
      <vt:lpstr>Quellen - Bilder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Absicherung des Internets der Dinge</dc:title>
  <dc:creator>benny</dc:creator>
  <cp:lastModifiedBy>Benny</cp:lastModifiedBy>
  <cp:revision>53</cp:revision>
  <dcterms:created xsi:type="dcterms:W3CDTF">2015-07-17T19:12:02Z</dcterms:created>
  <dcterms:modified xsi:type="dcterms:W3CDTF">2015-07-21T17:03:19Z</dcterms:modified>
</cp:coreProperties>
</file>