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10" autoAdjust="0"/>
  </p:normalViewPr>
  <p:slideViewPr>
    <p:cSldViewPr snapToGrid="0">
      <p:cViewPr>
        <p:scale>
          <a:sx n="118" d="100"/>
          <a:sy n="118" d="100"/>
        </p:scale>
        <p:origin x="-174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ECB1E28-062D-4B1A-A212-16E2003CCA3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361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72100CE-A597-45CA-B170-93DC63F040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30214057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75134737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89574799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8539760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20535479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60594518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1060084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85005277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6800793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1145875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7594C9F-7063-4541-82B3-367CAECB18E3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</a:t>
            </a:r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 konzentrieren uns 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Einführung in die Cloud-Sicherheit, Vorstellung der grundlegenden Konzepte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Absicherung von Komponenten mit beschränkten Ressourcen (wie beispielsweise Controller)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6581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Cloud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Verteilung auf mehrere Server bietet eine hohe Verfügbarkeit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Cloud-Computing spart Kosten ein (Fernwartung)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Was muss alles abgesichert werden?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Übertragung der Daten zwischen Cloud-Service und Maschine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Speicherung der Daten in der Cloud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Nutzung, Verarbeitung und Weitergabe der Daten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Kommunikation mit der Cloud über das Internet (viele Knotenpunkte zwischen Sender und Empfänger)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704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„Trusted Cloud“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Vom Bundesministerium für Wirtschaft und</a:t>
            </a:r>
          </a:p>
          <a:p>
            <a:r>
              <a:rPr lang="de-DE" dirty="0" smtClean="0"/>
              <a:t>     Energie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Böswillige Systemadministratoren sollen nicht auf Daten in der Cloud zugreifen</a:t>
            </a:r>
          </a:p>
          <a:p>
            <a:r>
              <a:rPr lang="de-DE" dirty="0" smtClean="0"/>
              <a:t>     können</a:t>
            </a:r>
          </a:p>
          <a:p>
            <a:endParaRPr lang="de-DE" dirty="0"/>
          </a:p>
          <a:p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Speziell gesicherte Serverschränke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Verschlüsselte Speicherung in Datenbanken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Bei der Verarbeitung nur im flüchtigen Speicher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Server fahren runter, falls Unberechtigten den Schrank aufschließen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Auch verschlüsselte Speicherung auf den Datenträgern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81" y="1067486"/>
            <a:ext cx="2718952" cy="87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60379" y="1972015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http://www.cloud-tresor.de/wp-content/themes/tresor/images/logo_trusted_cloud.jpg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61165768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Zugriffsbeschränkungen für Cloud-Dienste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Rollenbasierte Zugriffskontrolle denkbar, aber bei möglicher Schwachstelle könnten die Softwarekontrollen umgangen werden</a:t>
            </a:r>
          </a:p>
          <a:p>
            <a:endParaRPr lang="de-DE" dirty="0"/>
          </a:p>
          <a:p>
            <a:pPr marL="285750" indent="-285750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besser: Attributbasierte Verschlüsselungssysteme</a:t>
            </a:r>
          </a:p>
          <a:p>
            <a:pPr marL="285750" indent="-285750">
              <a:buFont typeface="Wingdings"/>
              <a:buChar char="à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Diese erlauben es, dass nur Schlüssel verwendet werden können, die gewisse Attribute besitzen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Diese Attribute ermöglichen es Zugriffsberechtigungen direkt in die verschlüsselten Daten oder kryptografischen Schlüssel zu kodieren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414346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Attributbasiertes Verschlüsselungssystem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/>
              <a:t>Öffentlicher Schlüssel von einer Dritten Instanz ausgestellt (PKG)</a:t>
            </a:r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/>
              <a:t>Ein Empfänger kann nur entschlüsseln, wenn er die nötigen Attribute besitzt</a:t>
            </a:r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/>
              <a:t>PKG stellt auch den privaten Schlüssel aus</a:t>
            </a:r>
            <a:endParaRPr lang="de-DE" dirty="0"/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Wenn ein Nutzer die Gruppe verlässt, muss ihm der Schlüssel entzogen werden und die Daten müssen mit einem neuen Schlüssel verschlüsselt werden (alternativ neue Attribute an die berechtigten Teilnehmer)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8" y="1664644"/>
            <a:ext cx="7185684" cy="236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603" y="4034472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Informatik Spektrum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7270428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 mit beschränkten Ressourcen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91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/>
              <a:t>Titel, Datum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IKT-Bereiche in Unternehmen</a:t>
            </a:r>
            <a:endParaRPr lang="de-DE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Übliche Unterscheidung zwischen zwei Bereichen:</a:t>
            </a:r>
          </a:p>
          <a:p>
            <a:pPr marL="6413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Produktions-IT (Controller o.ä.)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Business-IT (CMS, allgemeine Datenerfassung etc.)</a:t>
            </a:r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3" y="4052088"/>
            <a:ext cx="2968713" cy="210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1" name="Picture 7" descr="https://fasab.files.wordpress.com/2012/05/image0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24" y="3356537"/>
            <a:ext cx="4336938" cy="26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30193" y="6012382"/>
            <a:ext cx="33948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 smtClean="0"/>
              <a:t>Quelle: https://fasab.files.wordpress.com/2012/05/image023.jpg</a:t>
            </a:r>
            <a:endParaRPr lang="de-DE" sz="600" dirty="0"/>
          </a:p>
        </p:txBody>
      </p:sp>
      <p:sp>
        <p:nvSpPr>
          <p:cNvPr id="3" name="Rectangle 2"/>
          <p:cNvSpPr/>
          <p:nvPr/>
        </p:nvSpPr>
        <p:spPr>
          <a:xfrm>
            <a:off x="443503" y="6211781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https://fasab.files.wordpress.com/2012/05/image023.jpg</a:t>
            </a:r>
            <a:endParaRPr lang="de-DE" sz="6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Industrie 4.0?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Industrie 4.0 vernetzt beide IT-Bereiche, es entstehen cyberphysikalische Systeme</a:t>
            </a:r>
          </a:p>
          <a:p>
            <a:endParaRPr lang="de-DE" dirty="0"/>
          </a:p>
          <a:p>
            <a:r>
              <a:rPr lang="de-DE" dirty="0" smtClean="0"/>
              <a:t>CPS sind: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Beschränkt in ihrer Rechenfähigkeit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Beschränkt in ihrem Energieverbrauch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Müssen rund um die Uhr ihre Aufgaben erfüllen (zeitlicher Druck)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Sind oftmals zertifiziert!</a:t>
            </a:r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5418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für Probleme verbergen sich dahinter?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itchFamily="2" charset="2"/>
              </a:rPr>
              <a:t>Vernetzung beider „Welten“ beherbergt Probleme aus beiden Bereichen</a:t>
            </a:r>
          </a:p>
          <a:p>
            <a:pPr marL="285750" indent="-285750">
              <a:buFont typeface="Wingdings"/>
              <a:buChar char="à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Neue Verwundbarkeiten und Probleme</a:t>
            </a:r>
          </a:p>
          <a:p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Computerviren der Desktop-PCs bereiten sich auf Produktionsanlagen aus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Sicherheitspatches können nicht ohne weiteres aufgespielt werden (zertifiziert)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Verschiedene Anforderungen an jeweiliges Untersystem</a:t>
            </a:r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110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bedeutet dies genau?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Insbesondere Sicherheitsanforderungen verschieden (Umsetzung nicht trivial):</a:t>
            </a:r>
          </a:p>
          <a:p>
            <a:endParaRPr lang="de-DE" dirty="0" smtClean="0"/>
          </a:p>
          <a:p>
            <a:r>
              <a:rPr lang="de-DE" dirty="0" smtClean="0"/>
              <a:t>Firewalls, VPNs oder SSL/TLS nicht im Produktionsumfeld anwendbar, da dies möglicherweise einen Eingriff in die Komponenten benötigt 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Zertifizierung unter Umständen ungültig!</a:t>
            </a:r>
          </a:p>
          <a:p>
            <a:pPr marL="285750" indent="-285750">
              <a:buFont typeface="Wingdings"/>
              <a:buChar char="à"/>
            </a:pPr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Zusätzlich können dadurch Latenzen entstehen, was in vielen Fällen nicht akzeptabel ist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Angreifer können hier sogar physikalischen Zugriff auf die Geräte haben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77" y="4396251"/>
            <a:ext cx="1230663" cy="116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90175" y="5778020"/>
            <a:ext cx="17860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dirty="0" smtClean="0"/>
              <a:t>Quelle: http://s.hswstatic.com/gif/hammer-1.jpg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0185745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Industrie 4.0 in einem Bild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50" y="2154693"/>
            <a:ext cx="5715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27650" y="5666182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http://images.channelpartner.de/images/computerwoche/bdb/2506412/890x.png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16856902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Cloud-Computing ist in...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Titel, Datum</a:t>
            </a:r>
            <a:endParaRPr lang="de-DE" dirty="0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27" y="1619250"/>
            <a:ext cx="5674337" cy="46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11464" y="6212241"/>
            <a:ext cx="56037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 smtClean="0"/>
              <a:t>Quelle: https://www.bitkom.org/Presse/Pressegrafik/2015/M%C3%A4rz/150306_CloudMonitor/BITKOM-Grafik_Cloud_Computing(1).jpg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9125390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...es gibt aber auch Bedenken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48" y="1996194"/>
            <a:ext cx="6798258" cy="36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8772" y="5661983"/>
            <a:ext cx="602452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 smtClean="0"/>
              <a:t>Quelle: https://www.bitkom.org/Presse/Pressegrafik/2015/M%C3%A4rz/150306_CloudMonitor/BITKOM-Grafik_Cloud_Computing(1).jpg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2223518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 in der Industrie 4.0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Schutz der Daten bereits dort ansetzen, wo diese erhoben werden (Sensoren)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Die Übertragung zur Cloud muss sicher sein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Zugriffskontrolle in der Cloud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Datenschutz!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endParaRPr lang="de-DE" dirty="0" smtClean="0"/>
          </a:p>
          <a:p>
            <a:r>
              <a:rPr lang="de-DE" dirty="0" smtClean="0">
                <a:sym typeface="Wingdings" pitchFamily="2" charset="2"/>
              </a:rPr>
              <a:t> „Sicher vom Sensor bis in die Cloud!“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0421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561</Words>
  <Application>Microsoft Office PowerPoint</Application>
  <PresentationFormat>On-screen Show (4:3)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Verdana</vt:lpstr>
      <vt:lpstr>Times New Roman</vt:lpstr>
      <vt:lpstr>PowerPoint_Praesentation</vt:lpstr>
      <vt:lpstr>PowerPoint Presentation</vt:lpstr>
      <vt:lpstr>IKT-Bereiche in Unternehmen</vt:lpstr>
      <vt:lpstr>Was ist Industrie 4.0?</vt:lpstr>
      <vt:lpstr>Was für Probleme verbergen sich dahinter?</vt:lpstr>
      <vt:lpstr>Was bedeutet dies genau?</vt:lpstr>
      <vt:lpstr>Industrie 4.0 in einem Bild</vt:lpstr>
      <vt:lpstr>Cloud-Computing ist in...</vt:lpstr>
      <vt:lpstr>...es gibt aber auch Bedenken</vt:lpstr>
      <vt:lpstr>Herausforderungen in der Industrie 4.0</vt:lpstr>
      <vt:lpstr>Wir konzentrieren uns auf</vt:lpstr>
      <vt:lpstr>Die Cloud</vt:lpstr>
      <vt:lpstr>„Trusted Cloud“</vt:lpstr>
      <vt:lpstr>Zugriffsbeschränkungen für Cloud-Dienste</vt:lpstr>
      <vt:lpstr>Attributbasiertes Verschlüsselungssystem</vt:lpstr>
      <vt:lpstr>Komponente mit beschränkten Ressourcen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</dc:creator>
  <dc:description>Version 0.9, 10.11.2005</dc:description>
  <cp:lastModifiedBy>Arte</cp:lastModifiedBy>
  <cp:revision>33</cp:revision>
  <cp:lastPrinted>2002-06-26T11:04:16Z</cp:lastPrinted>
  <dcterms:created xsi:type="dcterms:W3CDTF">2015-07-20T19:29:32Z</dcterms:created>
  <dcterms:modified xsi:type="dcterms:W3CDTF">2015-07-20T20:52:21Z</dcterms:modified>
</cp:coreProperties>
</file>