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7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08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1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0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2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0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62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F6F-1009-4C93-B037-B9651DF2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06249"/>
            <a:ext cx="7766936" cy="1646302"/>
          </a:xfrm>
        </p:spPr>
        <p:txBody>
          <a:bodyPr/>
          <a:lstStyle/>
          <a:p>
            <a:r>
              <a:rPr lang="en-US" dirty="0"/>
              <a:t>APRIL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BE31-2882-4432-A60E-30E4D7D5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9478090" cy="63728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Break down of objective for this month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D48B55-617A-413C-92FA-657207CED510}"/>
              </a:ext>
            </a:extLst>
          </p:cNvPr>
          <p:cNvSpPr txBox="1">
            <a:spLocks/>
          </p:cNvSpPr>
          <p:nvPr/>
        </p:nvSpPr>
        <p:spPr>
          <a:xfrm>
            <a:off x="-1247360" y="4042476"/>
            <a:ext cx="7766936" cy="435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By Young Batimehin</a:t>
            </a:r>
          </a:p>
        </p:txBody>
      </p:sp>
    </p:spTree>
    <p:extLst>
      <p:ext uri="{BB962C8B-B14F-4D97-AF65-F5344CB8AC3E}">
        <p14:creationId xmlns:p14="http://schemas.microsoft.com/office/powerpoint/2010/main" val="412692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7D7E-C617-4BAE-B174-CD5C540B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6889"/>
            <a:ext cx="936161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PERSONAL OBJECTIVES.</a:t>
            </a:r>
            <a:br>
              <a:rPr lang="en-US" sz="3200" dirty="0"/>
            </a:br>
            <a:r>
              <a:rPr lang="en-US" sz="3600" b="1" dirty="0"/>
              <a:t>Change My Thinking</a:t>
            </a:r>
            <a:r>
              <a:rPr lang="en-US" sz="36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BF82-7E21-4F05-953E-10AD8503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7689"/>
            <a:ext cx="9228666" cy="3273511"/>
          </a:xfrm>
        </p:spPr>
        <p:txBody>
          <a:bodyPr>
            <a:normAutofit/>
          </a:bodyPr>
          <a:lstStyle/>
          <a:p>
            <a:r>
              <a:rPr lang="en-US" sz="3200" dirty="0"/>
              <a:t>Take one hour every day to read CHANGE MY THINKING by (JOHN C MAXWELL).</a:t>
            </a:r>
          </a:p>
          <a:p>
            <a:r>
              <a:rPr lang="en-US" sz="3200" dirty="0"/>
              <a:t>Think more about what to say before saying it.</a:t>
            </a:r>
          </a:p>
          <a:p>
            <a:r>
              <a:rPr lang="en-US" sz="3200" dirty="0"/>
              <a:t>Listen more to instructions before questioning.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142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272ACE-17ED-4D5A-A77A-C7DFA7BC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6889"/>
            <a:ext cx="936161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ORGANISATION OBJECTIVES.</a:t>
            </a:r>
            <a:br>
              <a:rPr lang="en-US" sz="3200" dirty="0"/>
            </a:br>
            <a:r>
              <a:rPr lang="en-US" sz="3200" dirty="0"/>
              <a:t>1.</a:t>
            </a:r>
            <a:r>
              <a:rPr lang="en-US" sz="3600" b="1" dirty="0"/>
              <a:t>Complete Tenement Rate</a:t>
            </a:r>
            <a:r>
              <a:rPr lang="en-US" sz="3600" dirty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7D5BB2-E6EC-43B3-86B5-0D129B29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7689"/>
            <a:ext cx="9228666" cy="3756111"/>
          </a:xfrm>
        </p:spPr>
        <p:txBody>
          <a:bodyPr>
            <a:normAutofit/>
          </a:bodyPr>
          <a:lstStyle/>
          <a:p>
            <a:r>
              <a:rPr lang="en-US" sz="3200" dirty="0"/>
              <a:t>Complete all UI for actors pages .</a:t>
            </a:r>
          </a:p>
          <a:p>
            <a:r>
              <a:rPr lang="en-US" sz="3200" dirty="0"/>
              <a:t>Daily Break down of work before starting.</a:t>
            </a:r>
          </a:p>
          <a:p>
            <a:r>
              <a:rPr lang="en-US" sz="3200" dirty="0"/>
              <a:t>Consume all API from server.</a:t>
            </a:r>
          </a:p>
          <a:p>
            <a:r>
              <a:rPr lang="en-US" sz="3200" dirty="0"/>
              <a:t>Apply all restrictions and add pending pages.</a:t>
            </a:r>
          </a:p>
          <a:p>
            <a:r>
              <a:rPr lang="en-US" sz="3200" dirty="0"/>
              <a:t>Implement printing and sorting of bills.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0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B34096-47A7-412C-A0FC-BB6AB1F4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6889"/>
            <a:ext cx="936161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ORGANISATION OBJECTIVES.</a:t>
            </a:r>
            <a:br>
              <a:rPr lang="en-US" sz="3200" dirty="0"/>
            </a:br>
            <a:r>
              <a:rPr lang="en-US" sz="3200" dirty="0"/>
              <a:t>2.</a:t>
            </a:r>
            <a:r>
              <a:rPr lang="en-US" sz="3600" b="1" dirty="0"/>
              <a:t>Release update for Doublet</a:t>
            </a:r>
            <a:r>
              <a:rPr lang="en-US" sz="3600" dirty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61A94B-15E8-4114-A36E-1B9D21E2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7689"/>
            <a:ext cx="9228666" cy="3641811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Complete Ui for gallery page.</a:t>
            </a:r>
          </a:p>
          <a:p>
            <a:r>
              <a:rPr lang="en-US" sz="3200" dirty="0"/>
              <a:t>Complete picture transfer between users.</a:t>
            </a:r>
          </a:p>
          <a:p>
            <a:r>
              <a:rPr lang="en-US" sz="3200" dirty="0"/>
              <a:t>Change picture upload codes structure to new structure.</a:t>
            </a:r>
          </a:p>
          <a:p>
            <a:r>
              <a:rPr lang="en-US" sz="3200" dirty="0"/>
              <a:t>Handle bugs and correction for Letter pages.</a:t>
            </a:r>
          </a:p>
          <a:p>
            <a:r>
              <a:rPr lang="en-US" sz="3200" dirty="0"/>
              <a:t>Full App testing before release.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6042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5413</TotalTime>
  <Words>125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APRIL OBJECTIVES</vt:lpstr>
      <vt:lpstr>PERSONAL OBJECTIVES. Change My Thinking.</vt:lpstr>
      <vt:lpstr>ORGANISATION OBJECTIVES. 1.Complete Tenement Rate.</vt:lpstr>
      <vt:lpstr>ORGANISATION OBJECTIVES. 2.Release update for Doublet.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OBJECTIVES</dc:title>
  <dc:creator>Young Batimehin</dc:creator>
  <cp:lastModifiedBy>Young Batimehin</cp:lastModifiedBy>
  <cp:revision>20</cp:revision>
  <dcterms:created xsi:type="dcterms:W3CDTF">2019-03-15T10:00:26Z</dcterms:created>
  <dcterms:modified xsi:type="dcterms:W3CDTF">2019-03-23T04:07:25Z</dcterms:modified>
</cp:coreProperties>
</file>