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357290" y="1142984"/>
            <a:ext cx="6429420" cy="2357454"/>
          </a:xfrm>
          <a:prstGeom prst="rect">
            <a:avLst/>
          </a:prstGeom>
          <a:solidFill>
            <a:srgbClr val="4758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480" y="1142984"/>
            <a:ext cx="5715040" cy="2357454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400800" cy="609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wd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7619" y="5214950"/>
            <a:ext cx="1428762" cy="717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wd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43966" y="6569790"/>
            <a:ext cx="431925" cy="21679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/>
          <a:lstStyle>
            <a:lvl1pPr marL="342900" indent="-342900">
              <a:buFont typeface="微软雅黑" panose="020B0503020204020204" pitchFamily="34" charset="-122"/>
              <a:buChar char="»"/>
              <a:defRPr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微软雅黑" panose="020B0503020204020204" pitchFamily="34" charset="-122"/>
              <a:buChar char="▪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微软雅黑" panose="020B0503020204020204" pitchFamily="34" charset="-122"/>
              <a:buChar char="▫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wd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43966" y="6569790"/>
            <a:ext cx="431925" cy="21679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/>
          <a:lstStyle>
            <a:lvl1pPr marL="342900" indent="-342900">
              <a:buFont typeface="微软雅黑" panose="020B0503020204020204" pitchFamily="34" charset="-122"/>
              <a:buChar char="»"/>
              <a:defRPr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微软雅黑" panose="020B0503020204020204" pitchFamily="34" charset="-122"/>
              <a:buChar char="▪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微软雅黑" panose="020B0503020204020204" pitchFamily="34" charset="-122"/>
              <a:buChar char="▫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wd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43966" y="6569790"/>
            <a:ext cx="431925" cy="21679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/>
          <a:lstStyle>
            <a:lvl1pPr marL="342900" indent="-342900">
              <a:buFont typeface="微软雅黑" panose="020B0503020204020204" pitchFamily="34" charset="-122"/>
              <a:buChar char="»"/>
              <a:defRPr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微软雅黑" panose="020B0503020204020204" pitchFamily="34" charset="-122"/>
              <a:buChar char="▪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微软雅黑" panose="020B0503020204020204" pitchFamily="34" charset="-122"/>
              <a:buChar char="▫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1071546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wd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43966" y="6569790"/>
            <a:ext cx="431925" cy="216796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/>
          <a:lstStyle>
            <a:lvl1pPr marL="342900" indent="-342900">
              <a:buFont typeface="微软雅黑" panose="020B0503020204020204" pitchFamily="34" charset="-122"/>
              <a:buChar char="»"/>
              <a:defRPr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微软雅黑" panose="020B0503020204020204" pitchFamily="34" charset="-122"/>
              <a:buChar char="▪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微软雅黑" panose="020B0503020204020204" pitchFamily="34" charset="-122"/>
              <a:buChar char="▫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816099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pic>
        <p:nvPicPr>
          <p:cNvPr id="7" name="图片 6" descr="wd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7619" y="5214950"/>
            <a:ext cx="1428762" cy="71713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288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C48C-89E5-441D-AA57-282E6DF31D4D}" type="datetimeFigureOut">
              <a:rPr lang="zh-CN" altLang="en-US" smtClean="0"/>
              <a:pPr/>
              <a:t>14-5-15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3D0B-0356-4FE4-AAC7-9FEB0CC49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物理：运动的小滑块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Bennyzhai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2014.5.15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何谓小滑块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有一神器，外形可忽略、体积可为零；飞天遁水，无往不利；坚如磐石、滑洁如丝；必要的时候它可以带电、也可以突破引力、甚至可以光速行进！它折磨了几代莘莘学子，我们为它痴狂不已，它就是传说中的</a:t>
            </a:r>
            <a:r>
              <a:rPr lang="en-US" altLang="zh-CN" dirty="0"/>
              <a:t>——</a:t>
            </a:r>
            <a:r>
              <a:rPr lang="zh-CN" altLang="en-US" dirty="0"/>
              <a:t>小滑块！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00" y="4581128"/>
            <a:ext cx="73025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小滑块是怎么运动的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40054"/>
          </a:xfrm>
        </p:spPr>
        <p:txBody>
          <a:bodyPr/>
          <a:lstStyle/>
          <a:p>
            <a:r>
              <a:rPr lang="en-US" altLang="zh-CN" dirty="0" smtClean="0"/>
              <a:t>s=</a:t>
            </a:r>
            <a:r>
              <a:rPr lang="en-US" altLang="zh-CN" dirty="0" err="1" smtClean="0"/>
              <a:t>vt</a:t>
            </a:r>
            <a:endParaRPr lang="en-US" altLang="zh-CN" dirty="0" smtClean="0"/>
          </a:p>
          <a:p>
            <a:r>
              <a:rPr lang="en-US" altLang="zh-CN" dirty="0" smtClean="0"/>
              <a:t>a=(v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-v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)/s</a:t>
            </a:r>
          </a:p>
          <a:p>
            <a:r>
              <a:rPr lang="en-US" altLang="zh-CN" dirty="0" smtClean="0"/>
              <a:t>s=v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*</a:t>
            </a:r>
            <a:r>
              <a:rPr lang="en-US" altLang="zh-CN" dirty="0" smtClean="0"/>
              <a:t>t+1/2at</a:t>
            </a:r>
            <a:r>
              <a:rPr lang="en-US" altLang="zh-CN" baseline="30000" dirty="0" smtClean="0"/>
              <a:t>2</a:t>
            </a:r>
            <a:endParaRPr lang="en-US" altLang="zh-CN" baseline="30000" dirty="0"/>
          </a:p>
          <a:p>
            <a:r>
              <a:rPr lang="en-US" altLang="zh-CN" baseline="30000" dirty="0" smtClean="0"/>
              <a:t>……</a:t>
            </a:r>
            <a:endParaRPr lang="en-US" altLang="zh-CN" baseline="30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小滑块是怎么运动的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40054"/>
          </a:xfrm>
        </p:spPr>
        <p:txBody>
          <a:bodyPr/>
          <a:lstStyle/>
          <a:p>
            <a:r>
              <a:rPr lang="en-US" altLang="zh-CN" dirty="0" smtClean="0"/>
              <a:t>Animation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Animation-name</a:t>
            </a:r>
            <a:r>
              <a:rPr lang="zh-CN" altLang="en-US" dirty="0" smtClean="0">
                <a:solidFill>
                  <a:srgbClr val="FF0000"/>
                </a:solidFill>
              </a:rPr>
              <a:t>*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keyframes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Animation-duration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Animation-timing-function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Animation-iteration-count*</a:t>
            </a:r>
          </a:p>
          <a:p>
            <a:pPr lvl="1"/>
            <a:r>
              <a:rPr lang="en-US" altLang="zh-CN" dirty="0" smtClean="0"/>
              <a:t>Animation-delay</a:t>
            </a:r>
          </a:p>
          <a:p>
            <a:pPr lvl="1"/>
            <a:r>
              <a:rPr lang="en-US" altLang="zh-CN" dirty="0" smtClean="0"/>
              <a:t>Animation-fill-mode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Animation-play-state</a:t>
            </a:r>
          </a:p>
          <a:p>
            <a:r>
              <a:rPr lang="en-US" altLang="zh-CN" dirty="0" smtClean="0"/>
              <a:t>Transition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Transition-property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Transition-duration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Transition-timing-function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Transition-delay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18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下面几种运动方式，采取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animation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点匀速直线运动到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点并在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点停止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点之间</a:t>
            </a:r>
            <a:r>
              <a:rPr lang="zh-CN" altLang="en-US" u="sng" dirty="0" smtClean="0"/>
              <a:t>不停</a:t>
            </a:r>
            <a:r>
              <a:rPr lang="zh-CN" altLang="en-US" dirty="0" smtClean="0"/>
              <a:t>做匀速钟摆运动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点匀速直线运动到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点，</a:t>
            </a:r>
            <a:r>
              <a:rPr lang="zh-CN" altLang="en-US" u="sng" dirty="0" smtClean="0"/>
              <a:t>接着加速</a:t>
            </a:r>
            <a:r>
              <a:rPr lang="zh-CN" altLang="en-US" dirty="0" smtClean="0"/>
              <a:t>运动到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点停止</a:t>
            </a:r>
            <a:endParaRPr lang="en-US" altLang="zh-CN" dirty="0" smtClean="0"/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点作抛物线加速运动到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点停止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请看</a:t>
            </a:r>
            <a:r>
              <a:rPr lang="en-US" altLang="zh-CN" dirty="0" smtClean="0"/>
              <a:t>demo</a:t>
            </a:r>
            <a:r>
              <a:rPr lang="en-US" altLang="en-US" dirty="0" smtClean="0"/>
              <a:t>《</a:t>
            </a:r>
            <a:r>
              <a:rPr lang="zh-CN" altLang="en-US" dirty="0" smtClean="0"/>
              <a:t>运动的小滑块</a:t>
            </a:r>
            <a:r>
              <a:rPr lang="en-US" altLang="en-US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nny母版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183</Words>
  <Application>Microsoft Macintosh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benny母版</vt:lpstr>
      <vt:lpstr>物理：运动的小滑块</vt:lpstr>
      <vt:lpstr>何谓小滑块</vt:lpstr>
      <vt:lpstr>小滑块是怎么运动的</vt:lpstr>
      <vt:lpstr>小滑块是怎么运动的</vt:lpstr>
      <vt:lpstr>下面几种运动方式，采取transition还是animation</vt:lpstr>
      <vt:lpstr>请看demo《运动的小滑块》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翟东方BennyZhai</dc:creator>
  <cp:lastModifiedBy>Dongfang Zhai</cp:lastModifiedBy>
  <cp:revision>48</cp:revision>
  <dcterms:created xsi:type="dcterms:W3CDTF">2014-02-13T12:18:12Z</dcterms:created>
  <dcterms:modified xsi:type="dcterms:W3CDTF">2014-05-14T17:59:57Z</dcterms:modified>
</cp:coreProperties>
</file>