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0D5B9-6007-4014-8D3A-17896AD2E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8D1E79-94DA-499D-908B-7BF7A4498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AD9F18-C3B7-4E98-AE6A-959D20D31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F5B9-E525-4488-ADEE-5B32AF46494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BE8DA-BAAC-4DF9-9BD1-2E9F54DE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39F891-6087-4A1E-A84E-A4C016CC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5802-0EC8-4818-BB5D-E12BD864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98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59975-A67B-4AF1-9FCE-E8825DE8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E89380-1160-45A2-ABA1-614B08CF7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7D6CA6-53D5-4E48-917F-F43F4D8A1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F5B9-E525-4488-ADEE-5B32AF46494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90B43-7BA0-4695-9A5F-F70101A1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D938F-B25B-463C-A8C3-FA4A6D11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5802-0EC8-4818-BB5D-E12BD864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F69BDB-2D72-402E-8919-B2A6415C4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067549-CAFE-46E9-9D5C-E12BC7798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D0446-813E-41EE-B40F-85E330A49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F5B9-E525-4488-ADEE-5B32AF46494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0F590-E6B8-4E3B-8AA0-BD492702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0973C2-7301-444A-8315-0F0A57CF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5802-0EC8-4818-BB5D-E12BD864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4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8342D-3D2C-4385-A4E4-2584B6D1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59A0DE-0475-401A-9E83-9FC7A2C69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57BB5-ADED-451E-A997-B0625A78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F5B9-E525-4488-ADEE-5B32AF46494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64274C-2408-40CC-8C27-4BCB89D0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357EBC-5BDE-4041-8436-3AB18801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5802-0EC8-4818-BB5D-E12BD864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43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25B56-1A02-4B2B-8A1A-29B476284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E1EC0A-04A4-42B1-8F86-918C9884E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48A5F1-BB33-44BE-A998-234E4FBDC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F5B9-E525-4488-ADEE-5B32AF46494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5B4F99-A783-4B0D-8150-F9AF00EA5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5FC475-CD44-4076-A9CC-0AD84B86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5802-0EC8-4818-BB5D-E12BD864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05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8BC70-112B-4FA0-9783-B36B8E5D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F4E175-F491-4A98-BC24-C06400A17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3057EE-0A14-419D-A034-3BF99FEFF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401818-83F5-499B-B0A9-90D16CDC5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F5B9-E525-4488-ADEE-5B32AF46494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6142E7-F7F3-48EC-8240-F025ED14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8D05AA-204B-422E-B4F3-DDCC7CBC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5802-0EC8-4818-BB5D-E12BD864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4A304-B5CD-4AA0-8A39-435964D86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210FE4-87DA-4259-A1D8-C63A4F4D6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C3BFF0-9926-4B33-8FAB-E08579C51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3087B1-DB66-4124-99DA-290311EB4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B83171-0214-4492-A473-1D9A49733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F3C074-F0ED-4700-8C81-AA665C99C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F5B9-E525-4488-ADEE-5B32AF46494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A16834-94F8-4E26-9299-969DA0DF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65E389-7A2B-4646-AFB8-9977DC68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5802-0EC8-4818-BB5D-E12BD864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58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5FFAF-1790-4FD1-A3D6-2E2078CA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5B106B-4FC3-46E3-88F7-13563070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F5B9-E525-4488-ADEE-5B32AF46494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3DE1DB-B776-400E-8023-BE4EBE30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0FF491-CF7F-462D-9619-E105A708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5802-0EC8-4818-BB5D-E12BD864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21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588171-4678-4F21-80A6-DED5990D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F5B9-E525-4488-ADEE-5B32AF46494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16AB19-0655-428B-A8DF-8ADC08753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048BEB-7A17-43DC-8E1A-03EB7F9E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5802-0EC8-4818-BB5D-E12BD864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05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4D7D8-0D97-49F3-A4AF-4F3FE053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95FB29-D328-4A5B-BE91-689BB953B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84E271-E645-4AD0-9E14-30C044731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7C7402-5E03-4E26-90CC-3F52C9E8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F5B9-E525-4488-ADEE-5B32AF46494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34766D-8F77-4A1F-8E5A-95E3CE85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B5DD1E-B14D-4375-99E7-98DDC75A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5802-0EC8-4818-BB5D-E12BD864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48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421ED-DAB3-472C-87AB-C423DAC7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BD3EB0-1BD2-447F-ADCA-A8CB81E12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80E6CD-93AE-4B23-9AB8-53D8B1244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D27FCD-E5BF-41E2-8C55-F4F57AC3B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F5B9-E525-4488-ADEE-5B32AF46494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A1AEF9-DC1B-49BE-B6AF-1288BE8F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7148AE-5FF4-48D0-A210-2A94474A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5802-0EC8-4818-BB5D-E12BD864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41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1314BF-AC2E-464F-928E-5EAC4E6E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300FEC-2E24-4ADA-AAA3-4D2191A1B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C23AB-5C2F-46D5-8B58-27FDB8CF2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1F5B9-E525-4488-ADEE-5B32AF46494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DB2B5-4C3E-46E0-BA64-4E1012126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C424F7-AE87-47AD-A540-18BBC3561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5802-0EC8-4818-BB5D-E12BD864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65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252233B2-DBE5-4856-A8D2-62F1BF4C0FD2}"/>
              </a:ext>
            </a:extLst>
          </p:cNvPr>
          <p:cNvGrpSpPr/>
          <p:nvPr/>
        </p:nvGrpSpPr>
        <p:grpSpPr>
          <a:xfrm>
            <a:off x="2046590" y="208641"/>
            <a:ext cx="6758742" cy="6153984"/>
            <a:chOff x="2046590" y="208641"/>
            <a:chExt cx="6758742" cy="6153984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D1B8D9E8-9012-479D-981F-25F25C98C928}"/>
                </a:ext>
              </a:extLst>
            </p:cNvPr>
            <p:cNvSpPr/>
            <p:nvPr/>
          </p:nvSpPr>
          <p:spPr>
            <a:xfrm>
              <a:off x="4191000" y="4151184"/>
              <a:ext cx="2118797" cy="163524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EC081073-86FB-4ABB-A363-DC8957125A04}"/>
                </a:ext>
              </a:extLst>
            </p:cNvPr>
            <p:cNvSpPr/>
            <p:nvPr/>
          </p:nvSpPr>
          <p:spPr>
            <a:xfrm>
              <a:off x="4191000" y="4511541"/>
              <a:ext cx="4614332" cy="185108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9126929E-7470-4529-A6BC-457563AE2177}"/>
                </a:ext>
              </a:extLst>
            </p:cNvPr>
            <p:cNvGrpSpPr/>
            <p:nvPr/>
          </p:nvGrpSpPr>
          <p:grpSpPr>
            <a:xfrm>
              <a:off x="2046590" y="208641"/>
              <a:ext cx="4263207" cy="4208298"/>
              <a:chOff x="2046590" y="208641"/>
              <a:chExt cx="4263207" cy="4208298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AC4A1A76-D259-4D94-AECE-B6263F392FE7}"/>
                  </a:ext>
                </a:extLst>
              </p:cNvPr>
              <p:cNvSpPr/>
              <p:nvPr/>
            </p:nvSpPr>
            <p:spPr>
              <a:xfrm>
                <a:off x="2046590" y="208641"/>
                <a:ext cx="2275850" cy="310818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5ABCA6EC-618D-4502-B5A8-D4629262B5F6}"/>
                  </a:ext>
                </a:extLst>
              </p:cNvPr>
              <p:cNvSpPr/>
              <p:nvPr/>
            </p:nvSpPr>
            <p:spPr>
              <a:xfrm>
                <a:off x="2060599" y="2295019"/>
                <a:ext cx="4249198" cy="21219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B1C34C0E-1464-497C-8F6D-7172123586F5}"/>
              </a:ext>
            </a:extLst>
          </p:cNvPr>
          <p:cNvGrpSpPr/>
          <p:nvPr/>
        </p:nvGrpSpPr>
        <p:grpSpPr>
          <a:xfrm>
            <a:off x="4478867" y="208641"/>
            <a:ext cx="4326465" cy="4208298"/>
            <a:chOff x="4399434" y="208641"/>
            <a:chExt cx="4507481" cy="4208298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B45ABCC3-9000-4242-A9CF-135315C92CF1}"/>
                </a:ext>
              </a:extLst>
            </p:cNvPr>
            <p:cNvSpPr/>
            <p:nvPr/>
          </p:nvSpPr>
          <p:spPr>
            <a:xfrm>
              <a:off x="4399434" y="208641"/>
              <a:ext cx="4507481" cy="19525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8D504BC1-E478-4B1D-B8FC-51D34CF1C847}"/>
                </a:ext>
              </a:extLst>
            </p:cNvPr>
            <p:cNvSpPr/>
            <p:nvPr/>
          </p:nvSpPr>
          <p:spPr>
            <a:xfrm>
              <a:off x="6490927" y="2154333"/>
              <a:ext cx="2415988" cy="226260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21979C0C-3B12-4D5D-98A2-B51F77312B66}"/>
              </a:ext>
            </a:extLst>
          </p:cNvPr>
          <p:cNvSpPr/>
          <p:nvPr/>
        </p:nvSpPr>
        <p:spPr>
          <a:xfrm>
            <a:off x="4394202" y="3581398"/>
            <a:ext cx="1701799" cy="491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ZP.Lib.Matrix</a:t>
            </a:r>
            <a:endParaRPr lang="zh-CN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DB86C9-B014-4F2C-97DB-377E1F453D3D}"/>
              </a:ext>
            </a:extLst>
          </p:cNvPr>
          <p:cNvSpPr/>
          <p:nvPr/>
        </p:nvSpPr>
        <p:spPr>
          <a:xfrm>
            <a:off x="4394201" y="4633386"/>
            <a:ext cx="1701799" cy="491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ZP.Lib.Card</a:t>
            </a:r>
            <a:endParaRPr lang="zh-CN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BDE2F4-32CE-4AC7-B4E0-33770CA15C8F}"/>
              </a:ext>
            </a:extLst>
          </p:cNvPr>
          <p:cNvSpPr/>
          <p:nvPr/>
        </p:nvSpPr>
        <p:spPr>
          <a:xfrm>
            <a:off x="6739476" y="3581397"/>
            <a:ext cx="1701799" cy="491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ZP.Lib.NetCore</a:t>
            </a:r>
            <a:endParaRPr lang="zh-CN" altLang="en-US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C26E89-8F27-4004-97A6-3733CADBCF51}"/>
              </a:ext>
            </a:extLst>
          </p:cNvPr>
          <p:cNvSpPr/>
          <p:nvPr/>
        </p:nvSpPr>
        <p:spPr>
          <a:xfrm>
            <a:off x="6739476" y="5684294"/>
            <a:ext cx="1701799" cy="491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ZP.Lib.Main</a:t>
            </a:r>
            <a:endParaRPr lang="zh-CN" altLang="en-US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13655B-21E3-49ED-A62B-30D10DCAF9E0}"/>
              </a:ext>
            </a:extLst>
          </p:cNvPr>
          <p:cNvSpPr/>
          <p:nvPr/>
        </p:nvSpPr>
        <p:spPr>
          <a:xfrm>
            <a:off x="6739476" y="2495566"/>
            <a:ext cx="1701799" cy="491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ZP.Lib.Web</a:t>
            </a:r>
            <a:endParaRPr lang="zh-CN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179E3E-0EE6-4009-9C67-640FD6847BEF}"/>
              </a:ext>
            </a:extLst>
          </p:cNvPr>
          <p:cNvSpPr/>
          <p:nvPr/>
        </p:nvSpPr>
        <p:spPr>
          <a:xfrm>
            <a:off x="2345290" y="1488563"/>
            <a:ext cx="1701799" cy="491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ZP.Lib.Battle</a:t>
            </a:r>
            <a:endParaRPr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7D6D558-D26B-436C-939C-25FF41E3BA53}"/>
              </a:ext>
            </a:extLst>
          </p:cNvPr>
          <p:cNvSpPr/>
          <p:nvPr/>
        </p:nvSpPr>
        <p:spPr>
          <a:xfrm>
            <a:off x="4394201" y="2495566"/>
            <a:ext cx="1701799" cy="491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ZP.Lib.Soc</a:t>
            </a:r>
            <a:endParaRPr lang="zh-CN" altLang="en-US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03B8D39-A9FA-462B-AB49-86B4655667E1}"/>
              </a:ext>
            </a:extLst>
          </p:cNvPr>
          <p:cNvSpPr/>
          <p:nvPr/>
        </p:nvSpPr>
        <p:spPr>
          <a:xfrm>
            <a:off x="2345291" y="2495564"/>
            <a:ext cx="1701799" cy="491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ZP.Lib.SocClient</a:t>
            </a:r>
            <a:endParaRPr lang="zh-CN" altLang="en-US" sz="1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A8347F-F6B6-485C-BFB2-63D63543032E}"/>
              </a:ext>
            </a:extLst>
          </p:cNvPr>
          <p:cNvSpPr/>
          <p:nvPr/>
        </p:nvSpPr>
        <p:spPr>
          <a:xfrm>
            <a:off x="6739476" y="4633387"/>
            <a:ext cx="1701799" cy="491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ZP.Lib.Standard</a:t>
            </a:r>
            <a:endParaRPr lang="zh-CN" altLang="en-US" sz="1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D67B156-553E-416D-BB30-F4FEB857F5A3}"/>
              </a:ext>
            </a:extLst>
          </p:cNvPr>
          <p:cNvSpPr/>
          <p:nvPr/>
        </p:nvSpPr>
        <p:spPr>
          <a:xfrm>
            <a:off x="4713818" y="1488564"/>
            <a:ext cx="1701799" cy="491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ZP.Lib.Battle</a:t>
            </a:r>
            <a:r>
              <a:rPr lang="en-US" altLang="zh-CN" sz="1600" dirty="0"/>
              <a:t>.</a:t>
            </a:r>
          </a:p>
          <a:p>
            <a:pPr algn="ctr"/>
            <a:r>
              <a:rPr lang="en-US" altLang="zh-CN" sz="1600" dirty="0" err="1"/>
              <a:t>NetCore</a:t>
            </a:r>
            <a:endParaRPr lang="zh-CN" altLang="en-US" sz="1600" dirty="0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D6FBD8E9-3A57-421E-8411-3C629367386C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16200000" flipH="1">
            <a:off x="3962677" y="1213142"/>
            <a:ext cx="515936" cy="20489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4FF84A97-E179-4B6E-B2B9-BD81724450D6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rot="16200000" flipH="1">
            <a:off x="2938223" y="2237596"/>
            <a:ext cx="51593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E99A69A-8423-418E-9128-334C2DE98E88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7590376" y="2986633"/>
            <a:ext cx="0" cy="59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6018292-0709-4A71-9FFA-C1A2B04C15FB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7590376" y="4072464"/>
            <a:ext cx="0" cy="560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4A5F640-4421-4F2E-8308-9C5704644C88}"/>
              </a:ext>
            </a:extLst>
          </p:cNvPr>
          <p:cNvCxnSpPr>
            <a:stCxn id="12" idx="2"/>
            <a:endCxn id="7" idx="0"/>
          </p:cNvCxnSpPr>
          <p:nvPr/>
        </p:nvCxnSpPr>
        <p:spPr>
          <a:xfrm>
            <a:off x="7590376" y="5124454"/>
            <a:ext cx="0" cy="559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61732812-36B5-4044-B77F-1232D24BFA66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6137818" y="4231735"/>
            <a:ext cx="559841" cy="23452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B88EBA2-FD70-4B54-BD64-C2617B348E7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245101" y="4072465"/>
            <a:ext cx="1" cy="56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78AF93B-B2A0-40B7-A5A7-ACC9CEB6CF92}"/>
              </a:ext>
            </a:extLst>
          </p:cNvPr>
          <p:cNvCxnSpPr>
            <a:stCxn id="10" idx="2"/>
            <a:endCxn id="4" idx="0"/>
          </p:cNvCxnSpPr>
          <p:nvPr/>
        </p:nvCxnSpPr>
        <p:spPr>
          <a:xfrm>
            <a:off x="5245101" y="2986633"/>
            <a:ext cx="1" cy="59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F8B368B4-55DF-429F-94DB-823288EF5E9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86337" y="3345395"/>
            <a:ext cx="1892285" cy="1174759"/>
          </a:xfrm>
          <a:prstGeom prst="bentConnector3">
            <a:avLst>
              <a:gd name="adj1" fmla="val 133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8B2F624E-8DDC-4DDC-8688-CC5CF517AF71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415617" y="4878919"/>
            <a:ext cx="323859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B214F4B-F5EB-4B18-8172-E2CC828052D3}"/>
              </a:ext>
            </a:extLst>
          </p:cNvPr>
          <p:cNvCxnSpPr>
            <a:stCxn id="13" idx="1"/>
            <a:endCxn id="9" idx="3"/>
          </p:cNvCxnSpPr>
          <p:nvPr/>
        </p:nvCxnSpPr>
        <p:spPr>
          <a:xfrm flipH="1" flipV="1">
            <a:off x="4047089" y="1734097"/>
            <a:ext cx="6667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C013D014-7A74-4305-BEF9-8E53E36D9058}"/>
              </a:ext>
            </a:extLst>
          </p:cNvPr>
          <p:cNvSpPr/>
          <p:nvPr/>
        </p:nvSpPr>
        <p:spPr>
          <a:xfrm>
            <a:off x="6739475" y="408441"/>
            <a:ext cx="1701799" cy="4910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ZP.Matrix.XXX</a:t>
            </a:r>
            <a:endParaRPr lang="en-US" altLang="zh-CN" sz="1600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0A892A7-D697-499F-9E0C-848ABED1A4F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590376" y="889106"/>
            <a:ext cx="0" cy="1606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6C728014-9A25-4822-9725-A838B119B55D}"/>
              </a:ext>
            </a:extLst>
          </p:cNvPr>
          <p:cNvCxnSpPr>
            <a:cxnSpLocks/>
          </p:cNvCxnSpPr>
          <p:nvPr/>
        </p:nvCxnSpPr>
        <p:spPr>
          <a:xfrm rot="5400000">
            <a:off x="5358359" y="1879605"/>
            <a:ext cx="2933679" cy="9609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3E9916A-F733-42F1-BC76-BC9113A7E9F5}"/>
              </a:ext>
            </a:extLst>
          </p:cNvPr>
          <p:cNvCxnSpPr>
            <a:endCxn id="4" idx="3"/>
          </p:cNvCxnSpPr>
          <p:nvPr/>
        </p:nvCxnSpPr>
        <p:spPr>
          <a:xfrm flipH="1">
            <a:off x="6096001" y="3826930"/>
            <a:ext cx="24871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C716EAA1-2BB1-45C5-8145-CF0FA1625273}"/>
              </a:ext>
            </a:extLst>
          </p:cNvPr>
          <p:cNvSpPr/>
          <p:nvPr/>
        </p:nvSpPr>
        <p:spPr>
          <a:xfrm>
            <a:off x="4713818" y="407485"/>
            <a:ext cx="1701799" cy="4910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Gege.Web.XXX</a:t>
            </a:r>
            <a:endParaRPr lang="en-US" altLang="zh-CN" sz="1600" dirty="0"/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E8BB429A-6F96-4663-A2F9-0B819A41DC1B}"/>
              </a:ext>
            </a:extLst>
          </p:cNvPr>
          <p:cNvCxnSpPr>
            <a:stCxn id="13" idx="2"/>
            <a:endCxn id="8" idx="0"/>
          </p:cNvCxnSpPr>
          <p:nvPr/>
        </p:nvCxnSpPr>
        <p:spPr>
          <a:xfrm rot="16200000" flipH="1">
            <a:off x="6319580" y="1224769"/>
            <a:ext cx="515935" cy="20256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6B050C38-9CC0-4349-B95B-415ECFB97308}"/>
              </a:ext>
            </a:extLst>
          </p:cNvPr>
          <p:cNvSpPr/>
          <p:nvPr/>
        </p:nvSpPr>
        <p:spPr>
          <a:xfrm>
            <a:off x="2345289" y="407591"/>
            <a:ext cx="1701799" cy="4910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Gege.Soc.XXX</a:t>
            </a:r>
            <a:endParaRPr lang="en-US" altLang="zh-CN" sz="1600" dirty="0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B370FA6-7FEA-4085-980E-08F40D44B902}"/>
              </a:ext>
            </a:extLst>
          </p:cNvPr>
          <p:cNvCxnSpPr>
            <a:stCxn id="71" idx="2"/>
            <a:endCxn id="13" idx="0"/>
          </p:cNvCxnSpPr>
          <p:nvPr/>
        </p:nvCxnSpPr>
        <p:spPr>
          <a:xfrm>
            <a:off x="5564718" y="898552"/>
            <a:ext cx="0" cy="59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C909A4BF-25C3-44D6-8390-5DAC20689B8C}"/>
              </a:ext>
            </a:extLst>
          </p:cNvPr>
          <p:cNvCxnSpPr>
            <a:stCxn id="82" idx="2"/>
            <a:endCxn id="9" idx="0"/>
          </p:cNvCxnSpPr>
          <p:nvPr/>
        </p:nvCxnSpPr>
        <p:spPr>
          <a:xfrm>
            <a:off x="3196189" y="898658"/>
            <a:ext cx="1" cy="589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3CF8ECB-9719-4966-B143-F859CD81928F}"/>
              </a:ext>
            </a:extLst>
          </p:cNvPr>
          <p:cNvSpPr txBox="1"/>
          <p:nvPr/>
        </p:nvSpPr>
        <p:spPr>
          <a:xfrm>
            <a:off x="2100105" y="3983593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Standard</a:t>
            </a:r>
            <a:endParaRPr lang="zh-CN" altLang="en-US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6F0745AC-4DAC-4F4C-9570-976EE8074F2E}"/>
              </a:ext>
            </a:extLst>
          </p:cNvPr>
          <p:cNvSpPr txBox="1"/>
          <p:nvPr/>
        </p:nvSpPr>
        <p:spPr>
          <a:xfrm>
            <a:off x="7768517" y="136319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NetCore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028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69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bin zhao</dc:creator>
  <cp:lastModifiedBy>bin zhao</cp:lastModifiedBy>
  <cp:revision>65</cp:revision>
  <dcterms:created xsi:type="dcterms:W3CDTF">2019-09-25T06:00:55Z</dcterms:created>
  <dcterms:modified xsi:type="dcterms:W3CDTF">2019-09-25T06:26:50Z</dcterms:modified>
</cp:coreProperties>
</file>