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91896-6D65-2AB9-A089-86CC18247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1C34C-13CB-5834-219F-E35CDAEBB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83F44-288F-01E6-7510-6C583F69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57FD-7C58-4A5D-8E9A-139630A94971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DB3A5-93F6-7C45-353F-E88C1AB1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DC815-1ED3-A582-EF65-2CD3E012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8B58-DF1D-4508-9B93-D363C590F0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83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A93F-A892-47AC-1402-06D1173CB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861C5-0484-6D17-7D3A-D4149073D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03C6A-712C-FAC5-232D-AF93B5E1F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57FD-7C58-4A5D-8E9A-139630A94971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0C641-E1E0-E6E8-5F3D-707520B52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89B9C-82DB-4566-AAA9-3FE9E585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8B58-DF1D-4508-9B93-D363C590F0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33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7BD050-0E4D-0A0A-30E2-263FB090F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810E4-FD9E-8058-A924-87C10B9D4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22E2E-6540-9923-CA18-F6D268497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57FD-7C58-4A5D-8E9A-139630A94971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7AFEF-AD66-0F11-994C-3B216FE7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B3628-641E-0057-79A0-6A9032E6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8B58-DF1D-4508-9B93-D363C590F0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63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9C1DE-97E1-12A2-B358-5182CA9C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08BF5-3D2C-0284-52A9-ABC7449A6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EE92A-517B-FA4F-2324-604F5D5E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57FD-7C58-4A5D-8E9A-139630A94971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B532B-EB5D-AA56-8B68-26DB3943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E4F7E-5DE1-8D32-C1DC-A93332C2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8B58-DF1D-4508-9B93-D363C590F0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05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CB745-7C51-5C81-1947-ED41EC6D0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87B71-C25B-0718-14A7-94498BE0D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40CC3-0B5A-D552-3255-7B75487AA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57FD-7C58-4A5D-8E9A-139630A94971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A3E20-78C0-E925-DA22-98E97552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A3E39-57E2-CA93-63A9-A1321DA5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8B58-DF1D-4508-9B93-D363C590F0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52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F964-2973-5638-91D2-6D96F783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68C04-6F93-9D56-2908-DCF4E7D95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7D478-A3FB-3166-8A2B-B2C27928A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08067-F2A3-9782-3C6C-4C8405CED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57FD-7C58-4A5D-8E9A-139630A94971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2E791-C266-5480-589A-56B89C63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2E91A-CFEA-83E9-03A8-0022A204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8B58-DF1D-4508-9B93-D363C590F0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419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DDE2-8EBC-1210-CF49-0AF065956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53F7C-56B2-C875-76E4-B9B645D41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95E27-B346-E7B0-E299-1F03DB0C7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4FEC5-1C3D-6882-8700-D6F1B41D2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DC1D1F-E66F-F91E-0BAE-76021237A1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EE7895-683C-FBFA-09EB-B2D16BB25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57FD-7C58-4A5D-8E9A-139630A94971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6EDCE8-150D-980E-DA68-142AA3033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19473E-8D9E-E89C-BF01-0FCC99B1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8B58-DF1D-4508-9B93-D363C590F0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22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E7B1-CE70-A104-3FE1-70F39E318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4CAC6-115E-4C24-1BEB-2AC1008FF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57FD-7C58-4A5D-8E9A-139630A94971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DD4E4-A0B7-9A52-E434-CADDDAFD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2DA8A-BCCB-1A7D-EE77-C4B36957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8B58-DF1D-4508-9B93-D363C590F0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47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13707-111E-7127-4B5C-C2F9E90C4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57FD-7C58-4A5D-8E9A-139630A94971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8DEC6F-7314-B462-B400-5B800DD0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C7FF7-520F-3A21-B205-BF517FAD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8B58-DF1D-4508-9B93-D363C590F0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75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B4D21-C7BC-6CCC-5AEF-1D0E1A1A2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5606D-E7C2-A8FA-A0D4-515BAE363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AD578-DB48-8BF5-7386-18167FE7A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90DCB-C027-077A-5FBC-E77A2285F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57FD-7C58-4A5D-8E9A-139630A94971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A937E-0F66-2097-F3C2-2475D1B1C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C7289-C254-20F7-0E9C-6A304677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8B58-DF1D-4508-9B93-D363C590F0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83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4E960-365A-547B-A49A-C63856814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A0A1E-484E-1B81-8E38-23659BC8E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F5D59-B831-EAF3-580E-6955FA256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A7F56-7084-5C58-9ACE-95182A145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57FD-7C58-4A5D-8E9A-139630A94971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89A10-A601-5474-CDC6-C8C4E81BC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A7B28-630D-A4E8-12CE-758FD8E4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8B58-DF1D-4508-9B93-D363C590F0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24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9559DE-0176-683D-25B5-DD1FE7D6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797BF-EB27-37A0-E53F-3DD6893E9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8095C-7CDF-35C7-FFBF-90B0C6413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B57FD-7C58-4A5D-8E9A-139630A94971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3F4EC-5E52-C734-4350-78808F14F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BD60F-451E-542E-85B0-48FCE7277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E8B58-DF1D-4508-9B93-D363C590F0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47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10F8898-D4D5-FDAB-DC48-B8B86D822FDB}"/>
              </a:ext>
            </a:extLst>
          </p:cNvPr>
          <p:cNvSpPr/>
          <p:nvPr/>
        </p:nvSpPr>
        <p:spPr>
          <a:xfrm>
            <a:off x="3098174" y="228600"/>
            <a:ext cx="5995652" cy="5943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ysClr val="windowText" lastClr="000000"/>
                </a:solidFill>
              </a:rPr>
              <a:t>SUPERVISOR AGENT </a:t>
            </a:r>
            <a:r>
              <a:rPr lang="en-IN" sz="1400" b="1" dirty="0">
                <a:solidFill>
                  <a:sysClr val="windowText" lastClr="000000"/>
                </a:solidFill>
              </a:rPr>
              <a:t>(</a:t>
            </a:r>
            <a:r>
              <a:rPr lang="en-IN" sz="1400" b="1" dirty="0" err="1">
                <a:solidFill>
                  <a:sysClr val="windowText" lastClr="000000"/>
                </a:solidFill>
              </a:rPr>
              <a:t>LangChain</a:t>
            </a:r>
            <a:r>
              <a:rPr lang="en-IN" sz="1400" b="1" dirty="0">
                <a:solidFill>
                  <a:sysClr val="windowText" lastClr="000000"/>
                </a:solidFill>
              </a:rPr>
              <a:t> (Python) + Gemini API + Flask)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E6DE87-1B9B-CA4A-4E60-BFC848D0A06C}"/>
              </a:ext>
            </a:extLst>
          </p:cNvPr>
          <p:cNvSpPr txBox="1"/>
          <p:nvPr/>
        </p:nvSpPr>
        <p:spPr>
          <a:xfrm>
            <a:off x="1178052" y="336542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93EFC3F-A090-39F0-9632-4B67D1FD72A1}"/>
              </a:ext>
            </a:extLst>
          </p:cNvPr>
          <p:cNvSpPr/>
          <p:nvPr/>
        </p:nvSpPr>
        <p:spPr>
          <a:xfrm>
            <a:off x="4457700" y="1395984"/>
            <a:ext cx="3276600" cy="4297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Generation Agent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8F5D65-113C-6AB0-188D-C729809FCC6B}"/>
              </a:ext>
            </a:extLst>
          </p:cNvPr>
          <p:cNvSpPr/>
          <p:nvPr/>
        </p:nvSpPr>
        <p:spPr>
          <a:xfrm>
            <a:off x="4457700" y="2165604"/>
            <a:ext cx="3276600" cy="4297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Reflection Agent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8E3CB2C-0825-61BE-EA06-84D1E1C6E776}"/>
              </a:ext>
            </a:extLst>
          </p:cNvPr>
          <p:cNvSpPr/>
          <p:nvPr/>
        </p:nvSpPr>
        <p:spPr>
          <a:xfrm>
            <a:off x="4457700" y="2935224"/>
            <a:ext cx="3276600" cy="4297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Ranking Agent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5FCA6F0-2A6C-F657-B5B6-AC04160B3966}"/>
              </a:ext>
            </a:extLst>
          </p:cNvPr>
          <p:cNvSpPr/>
          <p:nvPr/>
        </p:nvSpPr>
        <p:spPr>
          <a:xfrm>
            <a:off x="4457700" y="3704844"/>
            <a:ext cx="3276600" cy="4297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Evolution Agent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876922B-C047-CDA3-E550-A12AAF998428}"/>
              </a:ext>
            </a:extLst>
          </p:cNvPr>
          <p:cNvSpPr/>
          <p:nvPr/>
        </p:nvSpPr>
        <p:spPr>
          <a:xfrm>
            <a:off x="4457700" y="4474464"/>
            <a:ext cx="3276600" cy="4297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Proximity Agent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E7988F7-6BBC-66ED-5732-BBAE9FA72289}"/>
              </a:ext>
            </a:extLst>
          </p:cNvPr>
          <p:cNvSpPr/>
          <p:nvPr/>
        </p:nvSpPr>
        <p:spPr>
          <a:xfrm>
            <a:off x="4457700" y="5247132"/>
            <a:ext cx="3276600" cy="4297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User Preference Agent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8FC91AC-8763-B6C4-3305-34F980612503}"/>
              </a:ext>
            </a:extLst>
          </p:cNvPr>
          <p:cNvSpPr/>
          <p:nvPr/>
        </p:nvSpPr>
        <p:spPr>
          <a:xfrm>
            <a:off x="4457700" y="6019800"/>
            <a:ext cx="3276600" cy="4297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Meta Review Agent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8327F7-6C1C-72A5-9910-25112BB7B950}"/>
              </a:ext>
            </a:extLst>
          </p:cNvPr>
          <p:cNvSpPr/>
          <p:nvPr/>
        </p:nvSpPr>
        <p:spPr>
          <a:xfrm>
            <a:off x="4078224" y="1181100"/>
            <a:ext cx="4123944" cy="5503164"/>
          </a:xfrm>
          <a:prstGeom prst="roundRect">
            <a:avLst>
              <a:gd name="adj" fmla="val 6467"/>
            </a:avLst>
          </a:prstGeom>
          <a:noFill/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56B519-D44D-95F8-6B1D-6FE9575F404F}"/>
              </a:ext>
            </a:extLst>
          </p:cNvPr>
          <p:cNvCxnSpPr>
            <a:cxnSpLocks/>
          </p:cNvCxnSpPr>
          <p:nvPr/>
        </p:nvCxnSpPr>
        <p:spPr>
          <a:xfrm>
            <a:off x="5934456" y="822960"/>
            <a:ext cx="0" cy="3581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6D52796-E1DC-0BFA-5498-4A10E247EC3D}"/>
              </a:ext>
            </a:extLst>
          </p:cNvPr>
          <p:cNvCxnSpPr>
            <a:cxnSpLocks/>
          </p:cNvCxnSpPr>
          <p:nvPr/>
        </p:nvCxnSpPr>
        <p:spPr>
          <a:xfrm flipV="1">
            <a:off x="6275833" y="822960"/>
            <a:ext cx="6095" cy="3383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647D88-34CF-BE52-4C7C-4EFC45D6C21B}"/>
              </a:ext>
            </a:extLst>
          </p:cNvPr>
          <p:cNvCxnSpPr>
            <a:cxnSpLocks/>
          </p:cNvCxnSpPr>
          <p:nvPr/>
        </p:nvCxnSpPr>
        <p:spPr>
          <a:xfrm>
            <a:off x="6086856" y="1807464"/>
            <a:ext cx="0" cy="3581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74A3EF9-8518-CEE8-9394-064268F7CCC6}"/>
              </a:ext>
            </a:extLst>
          </p:cNvPr>
          <p:cNvCxnSpPr>
            <a:cxnSpLocks/>
          </p:cNvCxnSpPr>
          <p:nvPr/>
        </p:nvCxnSpPr>
        <p:spPr>
          <a:xfrm>
            <a:off x="6096000" y="2595372"/>
            <a:ext cx="0" cy="3581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77F30DB-BCAB-16A9-830B-EF6B04191CA5}"/>
              </a:ext>
            </a:extLst>
          </p:cNvPr>
          <p:cNvCxnSpPr>
            <a:cxnSpLocks/>
          </p:cNvCxnSpPr>
          <p:nvPr/>
        </p:nvCxnSpPr>
        <p:spPr>
          <a:xfrm>
            <a:off x="6086856" y="3364992"/>
            <a:ext cx="0" cy="3581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93961C1-014F-1891-0A01-B63A7D637AAE}"/>
              </a:ext>
            </a:extLst>
          </p:cNvPr>
          <p:cNvCxnSpPr>
            <a:cxnSpLocks/>
          </p:cNvCxnSpPr>
          <p:nvPr/>
        </p:nvCxnSpPr>
        <p:spPr>
          <a:xfrm>
            <a:off x="6080760" y="4134612"/>
            <a:ext cx="0" cy="3581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FA972C4-40C1-62D5-7F3F-E95DD65EA68E}"/>
              </a:ext>
            </a:extLst>
          </p:cNvPr>
          <p:cNvCxnSpPr>
            <a:cxnSpLocks/>
          </p:cNvCxnSpPr>
          <p:nvPr/>
        </p:nvCxnSpPr>
        <p:spPr>
          <a:xfrm>
            <a:off x="6080760" y="4904232"/>
            <a:ext cx="0" cy="3581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920655F-1196-8889-55B1-6D18996C54E2}"/>
              </a:ext>
            </a:extLst>
          </p:cNvPr>
          <p:cNvCxnSpPr>
            <a:cxnSpLocks/>
          </p:cNvCxnSpPr>
          <p:nvPr/>
        </p:nvCxnSpPr>
        <p:spPr>
          <a:xfrm>
            <a:off x="6096000" y="5661660"/>
            <a:ext cx="0" cy="3581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96390C0-C6EF-0BCB-1CA8-78408542467A}"/>
              </a:ext>
            </a:extLst>
          </p:cNvPr>
          <p:cNvSpPr/>
          <p:nvPr/>
        </p:nvSpPr>
        <p:spPr>
          <a:xfrm>
            <a:off x="531115" y="1165861"/>
            <a:ext cx="2881884" cy="3523487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2298C0-DF4B-A1A5-8B52-2B42526B1337}"/>
              </a:ext>
            </a:extLst>
          </p:cNvPr>
          <p:cNvSpPr txBox="1"/>
          <p:nvPr/>
        </p:nvSpPr>
        <p:spPr>
          <a:xfrm>
            <a:off x="538171" y="2769476"/>
            <a:ext cx="28748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Short Term Memory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(</a:t>
            </a:r>
            <a:r>
              <a:rPr lang="en-IN" dirty="0" err="1"/>
              <a:t>LangChain</a:t>
            </a:r>
            <a:r>
              <a:rPr lang="en-IN" dirty="0"/>
              <a:t> Memory + Redis)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FA93772-3B14-9692-E1B9-7F659D716A5A}"/>
              </a:ext>
            </a:extLst>
          </p:cNvPr>
          <p:cNvCxnSpPr>
            <a:endCxn id="8" idx="1"/>
          </p:cNvCxnSpPr>
          <p:nvPr/>
        </p:nvCxnSpPr>
        <p:spPr>
          <a:xfrm>
            <a:off x="3412999" y="1610868"/>
            <a:ext cx="104470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8C5004-7E90-E885-E594-EEC8CEFF439B}"/>
              </a:ext>
            </a:extLst>
          </p:cNvPr>
          <p:cNvCxnSpPr/>
          <p:nvPr/>
        </p:nvCxnSpPr>
        <p:spPr>
          <a:xfrm>
            <a:off x="3412998" y="2359414"/>
            <a:ext cx="104470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7AD812B-F210-6897-50A3-32AE89772417}"/>
              </a:ext>
            </a:extLst>
          </p:cNvPr>
          <p:cNvCxnSpPr/>
          <p:nvPr/>
        </p:nvCxnSpPr>
        <p:spPr>
          <a:xfrm>
            <a:off x="3412998" y="3147322"/>
            <a:ext cx="104470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7A80106-C690-A2AE-7EC0-7F32B98690F1}"/>
              </a:ext>
            </a:extLst>
          </p:cNvPr>
          <p:cNvCxnSpPr/>
          <p:nvPr/>
        </p:nvCxnSpPr>
        <p:spPr>
          <a:xfrm>
            <a:off x="3412997" y="3900178"/>
            <a:ext cx="104470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6F8A36-CD7E-A2C7-AD80-7AD8955D45EB}"/>
              </a:ext>
            </a:extLst>
          </p:cNvPr>
          <p:cNvCxnSpPr>
            <a:cxnSpLocks/>
          </p:cNvCxnSpPr>
          <p:nvPr/>
        </p:nvCxnSpPr>
        <p:spPr>
          <a:xfrm>
            <a:off x="3822192" y="4654558"/>
            <a:ext cx="63550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835366A-8382-3A72-39D5-931246AE76AD}"/>
              </a:ext>
            </a:extLst>
          </p:cNvPr>
          <p:cNvCxnSpPr>
            <a:cxnSpLocks/>
          </p:cNvCxnSpPr>
          <p:nvPr/>
        </p:nvCxnSpPr>
        <p:spPr>
          <a:xfrm>
            <a:off x="3794760" y="5462016"/>
            <a:ext cx="66598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863643A-9B2C-44C8-8BA5-FDA57B5A0EEA}"/>
              </a:ext>
            </a:extLst>
          </p:cNvPr>
          <p:cNvCxnSpPr>
            <a:cxnSpLocks/>
          </p:cNvCxnSpPr>
          <p:nvPr/>
        </p:nvCxnSpPr>
        <p:spPr>
          <a:xfrm>
            <a:off x="3802764" y="6234684"/>
            <a:ext cx="65493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194FCD-2684-2787-B7E0-C75273DC6A4F}"/>
              </a:ext>
            </a:extLst>
          </p:cNvPr>
          <p:cNvCxnSpPr>
            <a:cxnSpLocks/>
          </p:cNvCxnSpPr>
          <p:nvPr/>
        </p:nvCxnSpPr>
        <p:spPr>
          <a:xfrm flipV="1">
            <a:off x="3840480" y="4134612"/>
            <a:ext cx="0" cy="21183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2A4A4CB-FD14-12BD-D36B-B4638B30874F}"/>
              </a:ext>
            </a:extLst>
          </p:cNvPr>
          <p:cNvCxnSpPr>
            <a:cxnSpLocks/>
          </p:cNvCxnSpPr>
          <p:nvPr/>
        </p:nvCxnSpPr>
        <p:spPr>
          <a:xfrm>
            <a:off x="3412997" y="4134612"/>
            <a:ext cx="42748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4F05BF00-B1F6-E255-C541-1AA3CA21A5C0}"/>
              </a:ext>
            </a:extLst>
          </p:cNvPr>
          <p:cNvSpPr/>
          <p:nvPr/>
        </p:nvSpPr>
        <p:spPr>
          <a:xfrm>
            <a:off x="8779002" y="2798063"/>
            <a:ext cx="2881884" cy="3886201"/>
          </a:xfrm>
          <a:prstGeom prst="round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8E31A0E-A5C3-E9AB-0828-737B8BA36E1B}"/>
              </a:ext>
            </a:extLst>
          </p:cNvPr>
          <p:cNvSpPr txBox="1"/>
          <p:nvPr/>
        </p:nvSpPr>
        <p:spPr>
          <a:xfrm>
            <a:off x="9170458" y="4662916"/>
            <a:ext cx="2042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Long Term Memory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(MongoDB + FAISS)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D9B8E77-C868-9372-D7FB-36170EA60515}"/>
              </a:ext>
            </a:extLst>
          </p:cNvPr>
          <p:cNvCxnSpPr/>
          <p:nvPr/>
        </p:nvCxnSpPr>
        <p:spPr>
          <a:xfrm>
            <a:off x="7734302" y="3910584"/>
            <a:ext cx="104470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0DF28B2-9A11-F9B9-62EF-0424E703433E}"/>
              </a:ext>
            </a:extLst>
          </p:cNvPr>
          <p:cNvCxnSpPr/>
          <p:nvPr/>
        </p:nvCxnSpPr>
        <p:spPr>
          <a:xfrm>
            <a:off x="7734301" y="4659130"/>
            <a:ext cx="104470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616489A-82CC-15BD-B8C2-BC5AEDE00520}"/>
              </a:ext>
            </a:extLst>
          </p:cNvPr>
          <p:cNvCxnSpPr/>
          <p:nvPr/>
        </p:nvCxnSpPr>
        <p:spPr>
          <a:xfrm>
            <a:off x="7734301" y="5447038"/>
            <a:ext cx="104470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6EA2FCB-A025-C951-4788-F149F0F74284}"/>
              </a:ext>
            </a:extLst>
          </p:cNvPr>
          <p:cNvCxnSpPr/>
          <p:nvPr/>
        </p:nvCxnSpPr>
        <p:spPr>
          <a:xfrm>
            <a:off x="7734300" y="6199894"/>
            <a:ext cx="104470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E49708E-0B69-782D-966F-B1DCCD8D2F28}"/>
              </a:ext>
            </a:extLst>
          </p:cNvPr>
          <p:cNvCxnSpPr>
            <a:cxnSpLocks/>
          </p:cNvCxnSpPr>
          <p:nvPr/>
        </p:nvCxnSpPr>
        <p:spPr>
          <a:xfrm>
            <a:off x="7734300" y="3147322"/>
            <a:ext cx="10447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215F0580-A448-16FA-DA8B-675719532F92}"/>
              </a:ext>
            </a:extLst>
          </p:cNvPr>
          <p:cNvSpPr/>
          <p:nvPr/>
        </p:nvSpPr>
        <p:spPr>
          <a:xfrm>
            <a:off x="598932" y="224028"/>
            <a:ext cx="1716259" cy="59436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EEE6AF6-F296-FB68-68C2-A11FA6496372}"/>
              </a:ext>
            </a:extLst>
          </p:cNvPr>
          <p:cNvSpPr txBox="1"/>
          <p:nvPr/>
        </p:nvSpPr>
        <p:spPr>
          <a:xfrm>
            <a:off x="10459212" y="327398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F7BC913-D15C-A62E-FE31-8920E562C460}"/>
              </a:ext>
            </a:extLst>
          </p:cNvPr>
          <p:cNvSpPr/>
          <p:nvPr/>
        </p:nvSpPr>
        <p:spPr>
          <a:xfrm>
            <a:off x="9834372" y="214884"/>
            <a:ext cx="1716259" cy="59436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5157A5C-C919-2FC4-564B-2D55AE190D26}"/>
              </a:ext>
            </a:extLst>
          </p:cNvPr>
          <p:cNvCxnSpPr>
            <a:cxnSpLocks/>
          </p:cNvCxnSpPr>
          <p:nvPr/>
        </p:nvCxnSpPr>
        <p:spPr>
          <a:xfrm flipV="1">
            <a:off x="2315191" y="521208"/>
            <a:ext cx="767861" cy="45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66B5B2B-A37C-5653-B094-E435CBBE031E}"/>
              </a:ext>
            </a:extLst>
          </p:cNvPr>
          <p:cNvCxnSpPr>
            <a:cxnSpLocks/>
          </p:cNvCxnSpPr>
          <p:nvPr/>
        </p:nvCxnSpPr>
        <p:spPr>
          <a:xfrm flipV="1">
            <a:off x="9093826" y="499872"/>
            <a:ext cx="767861" cy="45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AF40848E-3FE6-1C19-16A7-807A7A4A52C7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734300" y="2380488"/>
            <a:ext cx="1162812" cy="57150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71DE88BF-C839-8625-63E9-FAF77A576121}"/>
              </a:ext>
            </a:extLst>
          </p:cNvPr>
          <p:cNvSpPr/>
          <p:nvPr/>
        </p:nvSpPr>
        <p:spPr>
          <a:xfrm>
            <a:off x="8763762" y="1162814"/>
            <a:ext cx="2881884" cy="1182884"/>
          </a:xfrm>
          <a:prstGeom prst="roundRect">
            <a:avLst>
              <a:gd name="adj" fmla="val 42177"/>
            </a:avLst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0B1D902-71F7-4862-C8BC-29D374D707BF}"/>
              </a:ext>
            </a:extLst>
          </p:cNvPr>
          <p:cNvSpPr txBox="1"/>
          <p:nvPr/>
        </p:nvSpPr>
        <p:spPr>
          <a:xfrm>
            <a:off x="8897112" y="1319129"/>
            <a:ext cx="26516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Web Scraping</a:t>
            </a:r>
          </a:p>
          <a:p>
            <a:pPr algn="ctr"/>
            <a:endParaRPr lang="en-IN" b="1" dirty="0"/>
          </a:p>
          <a:p>
            <a:pPr algn="ctr"/>
            <a:r>
              <a:rPr lang="en-IN" dirty="0"/>
              <a:t>(</a:t>
            </a:r>
            <a:r>
              <a:rPr lang="en-IN" dirty="0" err="1"/>
              <a:t>Serp</a:t>
            </a:r>
            <a:r>
              <a:rPr lang="en-IN" dirty="0"/>
              <a:t> API + </a:t>
            </a:r>
            <a:r>
              <a:rPr lang="en-IN" dirty="0" err="1"/>
              <a:t>BeautifulSoup</a:t>
            </a:r>
            <a:r>
              <a:rPr lang="en-IN" dirty="0"/>
              <a:t>)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FCC225E-D83A-2721-F8FC-3D8937CD1234}"/>
              </a:ext>
            </a:extLst>
          </p:cNvPr>
          <p:cNvCxnSpPr>
            <a:cxnSpLocks/>
          </p:cNvCxnSpPr>
          <p:nvPr/>
        </p:nvCxnSpPr>
        <p:spPr>
          <a:xfrm>
            <a:off x="8202168" y="1711452"/>
            <a:ext cx="56159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98">
            <a:extLst>
              <a:ext uri="{FF2B5EF4-FFF2-40B4-BE49-F238E27FC236}">
                <a16:creationId xmlns:a16="http://schemas.microsoft.com/office/drawing/2014/main" id="{C9980416-EE82-2265-73CB-572AD648C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922" y="1788174"/>
            <a:ext cx="716270" cy="716270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CD6EA8A-C0A0-9F1A-1114-2E56D3A78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238" y="3390672"/>
            <a:ext cx="1091412" cy="1091412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34983728-EEE0-D264-0426-2ADFD5BEC6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553" y="1343908"/>
            <a:ext cx="495805" cy="495805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C0B9235A-ED21-2365-83A8-952AA7887D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63" y="333494"/>
            <a:ext cx="369332" cy="369332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BEF01FD6-5C7E-BD1F-C484-B577024480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1642" y="304413"/>
            <a:ext cx="410605" cy="410605"/>
          </a:xfrm>
          <a:prstGeom prst="rect">
            <a:avLst/>
          </a:prstGeom>
        </p:spPr>
      </p:pic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EE84A81E-645A-73BE-F878-5EEF055CAEF1}"/>
              </a:ext>
            </a:extLst>
          </p:cNvPr>
          <p:cNvSpPr/>
          <p:nvPr/>
        </p:nvSpPr>
        <p:spPr>
          <a:xfrm>
            <a:off x="531114" y="5071265"/>
            <a:ext cx="2841494" cy="1450190"/>
          </a:xfrm>
          <a:prstGeom prst="roundRect">
            <a:avLst>
              <a:gd name="adj" fmla="val 50000"/>
            </a:avLst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35D98BB-E656-4346-3FBA-1730DA2BAD81}"/>
              </a:ext>
            </a:extLst>
          </p:cNvPr>
          <p:cNvSpPr txBox="1"/>
          <p:nvPr/>
        </p:nvSpPr>
        <p:spPr>
          <a:xfrm>
            <a:off x="1103935" y="5348237"/>
            <a:ext cx="173624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Team:</a:t>
            </a:r>
          </a:p>
          <a:p>
            <a:pPr algn="ctr"/>
            <a:r>
              <a:rPr lang="en-IN" sz="2800" b="1" dirty="0"/>
              <a:t>Zap Minds</a:t>
            </a:r>
          </a:p>
        </p:txBody>
      </p:sp>
    </p:spTree>
    <p:extLst>
      <p:ext uri="{BB962C8B-B14F-4D97-AF65-F5344CB8AC3E}">
        <p14:creationId xmlns:p14="http://schemas.microsoft.com/office/powerpoint/2010/main" val="1033596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60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cadhesh benny</dc:creator>
  <cp:lastModifiedBy>cadhesh benny</cp:lastModifiedBy>
  <cp:revision>1</cp:revision>
  <dcterms:created xsi:type="dcterms:W3CDTF">2025-03-19T06:55:54Z</dcterms:created>
  <dcterms:modified xsi:type="dcterms:W3CDTF">2025-03-19T07:36:37Z</dcterms:modified>
</cp:coreProperties>
</file>