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06 Nov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06 Nov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06 Nov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06 Nov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06 Nov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06 Nov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06 Nov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06 Nov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06 Nov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06 Nov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06 Nov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06 Nov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mmly.com/" TargetMode="External"/><Relationship Id="rId2" Type="http://schemas.openxmlformats.org/officeDocument/2006/relationships/hyperlink" Target="https://www.kaggle.com/c/whats-cooking-kernels-onl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Benny Y. Pratama</a:t>
            </a:r>
          </a:p>
          <a:p>
            <a:r>
              <a:rPr lang="en-US" dirty="0" smtClean="0"/>
              <a:t>JC Data Science Batch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8342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Data analysis - How </a:t>
            </a:r>
            <a:r>
              <a:rPr lang="en-US" sz="3600" dirty="0" smtClean="0"/>
              <a:t>Many unique </a:t>
            </a:r>
            <a:r>
              <a:rPr lang="en-US" sz="3600" dirty="0"/>
              <a:t>Ingredients Used in Recipes From Each Origin of Recipes?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768642"/>
            <a:ext cx="9720071" cy="4022725"/>
          </a:xfrm>
        </p:spPr>
      </p:pic>
    </p:spTree>
    <p:extLst>
      <p:ext uri="{BB962C8B-B14F-4D97-AF65-F5344CB8AC3E}">
        <p14:creationId xmlns:p14="http://schemas.microsoft.com/office/powerpoint/2010/main" val="158961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7888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Data analysis - Percentage of Unique Ingredients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564105"/>
            <a:ext cx="9720071" cy="4022725"/>
          </a:xfrm>
        </p:spPr>
      </p:pic>
    </p:spTree>
    <p:extLst>
      <p:ext uri="{BB962C8B-B14F-4D97-AF65-F5344CB8AC3E}">
        <p14:creationId xmlns:p14="http://schemas.microsoft.com/office/powerpoint/2010/main" val="31090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7888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Data analysis </a:t>
            </a:r>
            <a:r>
              <a:rPr lang="en-US" sz="3200" dirty="0" smtClean="0"/>
              <a:t>– TOP 20 OF INGREDIENTS FROM SOME ORIGIN OF RECIPES (ITALY)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852864"/>
            <a:ext cx="9720072" cy="4211052"/>
          </a:xfrm>
        </p:spPr>
      </p:pic>
    </p:spTree>
    <p:extLst>
      <p:ext uri="{BB962C8B-B14F-4D97-AF65-F5344CB8AC3E}">
        <p14:creationId xmlns:p14="http://schemas.microsoft.com/office/powerpoint/2010/main" val="364150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7888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Data analysis </a:t>
            </a:r>
            <a:r>
              <a:rPr lang="en-US" sz="3200" dirty="0" smtClean="0"/>
              <a:t>– TOP 20 OF INGREDIENTS FROM SOME ORIGIN OF RECIPES (japan)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961147"/>
            <a:ext cx="9720071" cy="4022725"/>
          </a:xfrm>
        </p:spPr>
      </p:pic>
    </p:spTree>
    <p:extLst>
      <p:ext uri="{BB962C8B-B14F-4D97-AF65-F5344CB8AC3E}">
        <p14:creationId xmlns:p14="http://schemas.microsoft.com/office/powerpoint/2010/main" val="2412612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7888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Data analysis </a:t>
            </a:r>
            <a:r>
              <a:rPr lang="en-US" sz="3200" dirty="0" smtClean="0"/>
              <a:t>– TOP 20 OF UNIQUE INGREDIENTS FROM SOME ORIGIN OF RECIPES (</a:t>
            </a:r>
            <a:r>
              <a:rPr lang="en-US" sz="3200" dirty="0" err="1" smtClean="0"/>
              <a:t>italy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756610"/>
            <a:ext cx="9720072" cy="4415590"/>
          </a:xfrm>
        </p:spPr>
      </p:pic>
    </p:spTree>
    <p:extLst>
      <p:ext uri="{BB962C8B-B14F-4D97-AF65-F5344CB8AC3E}">
        <p14:creationId xmlns:p14="http://schemas.microsoft.com/office/powerpoint/2010/main" val="299140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7888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Data analysis </a:t>
            </a:r>
            <a:r>
              <a:rPr lang="en-US" sz="3200" dirty="0" smtClean="0"/>
              <a:t>– TOP 20 OF UNIQUE INGREDIENTS FROM SOME ORIGIN OF RECIPES (JAPAN)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9" y="1684420"/>
            <a:ext cx="9720071" cy="4319337"/>
          </a:xfrm>
        </p:spPr>
      </p:pic>
    </p:spTree>
    <p:extLst>
      <p:ext uri="{BB962C8B-B14F-4D97-AF65-F5344CB8AC3E}">
        <p14:creationId xmlns:p14="http://schemas.microsoft.com/office/powerpoint/2010/main" val="1354975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87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PREPROCESSING -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sz="3200" dirty="0" smtClean="0"/>
              <a:t>Tokenization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 Split data into training data and testing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 Implement Doc2Vec model for word embedding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smtClean="0"/>
              <a:t>Train model using training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 Set </a:t>
            </a:r>
            <a:r>
              <a:rPr lang="en-US" sz="3200" dirty="0"/>
              <a:t>training data and testing data as learning vector</a:t>
            </a:r>
          </a:p>
        </p:txBody>
      </p:sp>
    </p:spTree>
    <p:extLst>
      <p:ext uri="{BB962C8B-B14F-4D97-AF65-F5344CB8AC3E}">
        <p14:creationId xmlns:p14="http://schemas.microsoft.com/office/powerpoint/2010/main" val="448440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DOC2vec in a glance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 An improvement to Word2Vec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smtClean="0"/>
              <a:t>Generally used to find relation among words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smtClean="0"/>
              <a:t>Implement CBOW, Skip-Gram, PV-DM, and PV-DBOW algorithms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sz="2000" dirty="0"/>
              <a:t>Source : https://medium.com/scaleabout/a-gentle-introduction-to-doc2vec-db3e8c0cce5e</a:t>
            </a:r>
          </a:p>
        </p:txBody>
      </p:sp>
    </p:spTree>
    <p:extLst>
      <p:ext uri="{BB962C8B-B14F-4D97-AF65-F5344CB8AC3E}">
        <p14:creationId xmlns:p14="http://schemas.microsoft.com/office/powerpoint/2010/main" val="3954828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AND 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1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6116" y="1973179"/>
            <a:ext cx="101185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Data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Prediction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11414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78889"/>
          </a:xfrm>
        </p:spPr>
        <p:txBody>
          <a:bodyPr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sz="3200" dirty="0" smtClean="0"/>
              <a:t>Implement </a:t>
            </a:r>
            <a:r>
              <a:rPr lang="en-US" sz="3200" dirty="0" err="1" smtClean="0"/>
              <a:t>LinearSVC</a:t>
            </a:r>
            <a:r>
              <a:rPr lang="en-US" sz="3200" dirty="0" smtClean="0"/>
              <a:t>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smtClean="0"/>
              <a:t>It is commonly used for predicting text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77372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4510"/>
          </a:xfrm>
        </p:spPr>
        <p:txBody>
          <a:bodyPr/>
          <a:lstStyle/>
          <a:p>
            <a:pPr algn="ctr"/>
            <a:r>
              <a:rPr lang="en-US" dirty="0" smtClean="0"/>
              <a:t>MOMENT OF TRUTH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7917" y="1515979"/>
            <a:ext cx="4126830" cy="504123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464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Objectives – </a:t>
            </a:r>
            <a:r>
              <a:rPr lang="en-US" smtClean="0"/>
              <a:t>What’s cooking?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 predict the origin of a recipe based on the ingredients provided.</a:t>
            </a:r>
          </a:p>
          <a:p>
            <a:endParaRPr lang="en-US" dirty="0"/>
          </a:p>
          <a:p>
            <a:r>
              <a:rPr lang="en-US" dirty="0" smtClean="0"/>
              <a:t>Source : </a:t>
            </a:r>
            <a:r>
              <a:rPr lang="en-US" dirty="0" err="1" smtClean="0"/>
              <a:t>Kaggle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www.kaggle.com/c/whats-cooking-kernels-only</a:t>
            </a:r>
            <a:r>
              <a:rPr lang="en-US" dirty="0" smtClean="0"/>
              <a:t>, provided by </a:t>
            </a:r>
            <a:r>
              <a:rPr lang="en-US" dirty="0" err="1" smtClean="0"/>
              <a:t>Yummly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https://www.yummly.com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6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067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Data analysis – overall recipe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696453"/>
            <a:ext cx="9720072" cy="4588209"/>
          </a:xfrm>
        </p:spPr>
      </p:pic>
    </p:spTree>
    <p:extLst>
      <p:ext uri="{BB962C8B-B14F-4D97-AF65-F5344CB8AC3E}">
        <p14:creationId xmlns:p14="http://schemas.microsoft.com/office/powerpoint/2010/main" val="11722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14195"/>
          </a:xfrm>
        </p:spPr>
        <p:txBody>
          <a:bodyPr/>
          <a:lstStyle/>
          <a:p>
            <a:pPr algn="ctr"/>
            <a:r>
              <a:rPr lang="en-US" dirty="0" smtClean="0"/>
              <a:t>Data </a:t>
            </a:r>
            <a:r>
              <a:rPr lang="en-US" sz="4800" dirty="0" smtClean="0"/>
              <a:t>analysis</a:t>
            </a:r>
            <a:r>
              <a:rPr lang="en-US" dirty="0" smtClean="0"/>
              <a:t> – boxplot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588168"/>
            <a:ext cx="9720072" cy="4431800"/>
          </a:xfrm>
        </p:spPr>
      </p:pic>
    </p:spTree>
    <p:extLst>
      <p:ext uri="{BB962C8B-B14F-4D97-AF65-F5344CB8AC3E}">
        <p14:creationId xmlns:p14="http://schemas.microsoft.com/office/powerpoint/2010/main" val="124041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90921"/>
          </a:xfrm>
        </p:spPr>
        <p:txBody>
          <a:bodyPr/>
          <a:lstStyle/>
          <a:p>
            <a:pPr algn="ctr"/>
            <a:r>
              <a:rPr lang="en-US" dirty="0" smtClean="0"/>
              <a:t>Data analysis – top 20 ingredients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576137"/>
            <a:ext cx="9720071" cy="4283242"/>
          </a:xfrm>
        </p:spPr>
      </p:pic>
    </p:spTree>
    <p:extLst>
      <p:ext uri="{BB962C8B-B14F-4D97-AF65-F5344CB8AC3E}">
        <p14:creationId xmlns:p14="http://schemas.microsoft.com/office/powerpoint/2010/main" val="344644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8342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Data analysis - How Many Ingredients Used in Recipes From Each Origin of Recipes?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768642"/>
            <a:ext cx="9720072" cy="4022725"/>
          </a:xfrm>
        </p:spPr>
      </p:pic>
    </p:spTree>
    <p:extLst>
      <p:ext uri="{BB962C8B-B14F-4D97-AF65-F5344CB8AC3E}">
        <p14:creationId xmlns:p14="http://schemas.microsoft.com/office/powerpoint/2010/main" val="1095539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268</TotalTime>
  <Words>267</Words>
  <Application>Microsoft Office PowerPoint</Application>
  <PresentationFormat>Widescreen</PresentationFormat>
  <Paragraphs>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Tw Cen MT</vt:lpstr>
      <vt:lpstr>Tw Cen MT Condensed</vt:lpstr>
      <vt:lpstr>Wingdings</vt:lpstr>
      <vt:lpstr>Wingdings 3</vt:lpstr>
      <vt:lpstr>Integral</vt:lpstr>
      <vt:lpstr>Final project presentation</vt:lpstr>
      <vt:lpstr>Outlines</vt:lpstr>
      <vt:lpstr>OBJECTIVES</vt:lpstr>
      <vt:lpstr>Objectives – What’s cooking?</vt:lpstr>
      <vt:lpstr>Data analysis</vt:lpstr>
      <vt:lpstr>Data analysis – overall recipe</vt:lpstr>
      <vt:lpstr>Data analysis – boxplot</vt:lpstr>
      <vt:lpstr>Data analysis – top 20 ingredients</vt:lpstr>
      <vt:lpstr>Data analysis - How Many Ingredients Used in Recipes From Each Origin of Recipes?</vt:lpstr>
      <vt:lpstr>Data analysis - How Many unique Ingredients Used in Recipes From Each Origin of Recipes?</vt:lpstr>
      <vt:lpstr>Data analysis - Percentage of Unique Ingredients</vt:lpstr>
      <vt:lpstr>Data analysis – TOP 20 OF INGREDIENTS FROM SOME ORIGIN OF RECIPES (ITALY)</vt:lpstr>
      <vt:lpstr>Data analysis – TOP 20 OF INGREDIENTS FROM SOME ORIGIN OF RECIPES (japan)</vt:lpstr>
      <vt:lpstr>Data analysis – TOP 20 OF UNIQUE INGREDIENTS FROM SOME ORIGIN OF RECIPES (italy)</vt:lpstr>
      <vt:lpstr>Data analysis – TOP 20 OF UNIQUE INGREDIENTS FROM SOME ORIGIN OF RECIPES (JAPAN)</vt:lpstr>
      <vt:lpstr>DATA PREPROCESSING</vt:lpstr>
      <vt:lpstr>DATA PREPROCESSING - STEPS</vt:lpstr>
      <vt:lpstr>DOC2vec in a glance</vt:lpstr>
      <vt:lpstr>PREDICTION AND EVALUATION</vt:lpstr>
      <vt:lpstr>MODEL</vt:lpstr>
      <vt:lpstr>MOMENT OF TRUTH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Benny Pratama</dc:creator>
  <cp:lastModifiedBy>Benny Pratama</cp:lastModifiedBy>
  <cp:revision>24</cp:revision>
  <dcterms:created xsi:type="dcterms:W3CDTF">2018-11-05T01:01:21Z</dcterms:created>
  <dcterms:modified xsi:type="dcterms:W3CDTF">2018-11-06T10:37:19Z</dcterms:modified>
</cp:coreProperties>
</file>