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9"/>
  </p:normalViewPr>
  <p:slideViewPr>
    <p:cSldViewPr snapToGrid="0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5305F-4992-CB42-8AE8-E1D309CCE14A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C047E-0907-204E-9412-AC71D231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3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C047E-0907-204E-9412-AC71D2310F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2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5D65-D383-1015-3CAB-2DCEDAD92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08F7A-CED2-5B29-EED8-80585E843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9B43-41A1-7DD8-9D4B-9AE16962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CC02-CB67-2447-A758-5B93035B4B2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7ECF5-0EA3-35A1-E599-2EA3E13F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E34BC-E252-935B-A9D0-6EB59C73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DD4-74AF-B447-8124-F78ECDCD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E62B-0A00-4074-1630-656DF48E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2EABA-EA02-17E7-724E-E4DF60002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EB246-14C0-85C0-9674-C47687F4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CC02-CB67-2447-A758-5B93035B4B2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5D55D-1556-691C-BB28-5D9CD916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CA000-02F2-C554-325C-79834ABE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DD4-74AF-B447-8124-F78ECDCD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3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A60B9-F488-7AAA-CB70-3411CAEAD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3EE49-C382-BAAE-0713-A6F43AE63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4D220-F65B-D1A9-736A-75180ED1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CC02-CB67-2447-A758-5B93035B4B2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5E984-B6B0-670D-9E26-C79C1FC1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98CAA-53AE-30BF-C1D6-5065ED91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DD4-74AF-B447-8124-F78ECDCD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3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EDC1-3C46-489F-F003-7CFA5BCC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8747B-37CA-DAB6-B80F-2334E36F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F6390-2469-FBF4-5AC1-0EC1DC1C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CC02-CB67-2447-A758-5B93035B4B2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EA97-6654-0F6E-8300-65DF0F91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AB8F-CFEF-2FDF-A52A-7E06FE23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DD4-74AF-B447-8124-F78ECDCD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6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D6DD-3394-3A2E-A284-8EDFC0DF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26FCE-818A-41D7-E1CE-D9C5E541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E7704-4328-BA03-D838-F166612F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CC02-CB67-2447-A758-5B93035B4B2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CA622-806D-9AD7-F760-50AA8284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9BE6-31E5-C32E-3331-D44B368E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DD4-74AF-B447-8124-F78ECDCD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3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2AFE-2345-DA57-FAEE-66F97A44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4C5A-CECC-DA60-7FA5-BFD8B7556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73E7D-8ED7-E5C0-C7FB-3B9DD221A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D4434-0E36-3071-5CD0-FE3F364A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CC02-CB67-2447-A758-5B93035B4B2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CED24-EC36-D2D2-A85C-B4814378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D724C-0B1B-9F9A-FAFD-A910BFD4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DD4-74AF-B447-8124-F78ECDCD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EEAC-B571-24FE-F801-20833A64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CC831-F923-A9D7-B36F-21CB52A1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AB198-3DB0-0ADC-28A4-90D0CB728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74A43-4226-68AE-74F5-1BF7C6BFA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AF0D5-5378-1CB4-3077-307EE9965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10405-C24E-F2B9-8A82-677F5423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CC02-CB67-2447-A758-5B93035B4B2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5ABCA-E06C-78B0-8F22-BB681115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C0458-57FD-94E3-E62C-A62B550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DD4-74AF-B447-8124-F78ECDCD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1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1763-AD40-9EE6-7F86-8542E176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39432-1628-3D88-FF4F-9B889E48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CC02-CB67-2447-A758-5B93035B4B2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B5AD8-B8EA-4562-38D0-FEE178F3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23B9E-00A8-D361-08A0-65D0ABA5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DD4-74AF-B447-8124-F78ECDCD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2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9C647-1507-F95F-4EA2-74EADC7A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CC02-CB67-2447-A758-5B93035B4B2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081DE-2446-7EEC-FC7D-00D1CAAB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80CF1-B88C-2CE1-55AF-DBDF55DC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DD4-74AF-B447-8124-F78ECDCD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5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A819-E942-01F3-47E4-A887B3FB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A6F2-4346-DAD9-C5BE-DE774A3B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90817-E77B-5B50-2829-1FBA9F253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2FA11-0C42-56F3-9CF6-8C577388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CC02-CB67-2447-A758-5B93035B4B2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2D47A-5AE7-6CB7-BC0D-CD2B6F82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6E227-A592-347F-9DAE-CCF1138A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DD4-74AF-B447-8124-F78ECDCD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1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925B-3ED1-3DE5-3A2E-5FA7B9ED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C12DB-D27B-D0DC-C659-95273A9CF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9B9C2-262F-9F71-C276-5E57C69BF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39A33-35D4-1636-3B96-6FE69ECB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CC02-CB67-2447-A758-5B93035B4B2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F3448-2612-8F26-F24A-6C710CD0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F2026-59EB-FAF7-2FC0-EC68493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DD4-74AF-B447-8124-F78ECDCD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7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0F1E1-315D-D2FB-5372-FD94EB7C7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2796E-7BD9-0650-01EA-2A8E2E634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F4C90-9FF7-4C4B-E465-06A340103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EBCC02-CB67-2447-A758-5B93035B4B2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07D0D-C7FD-C602-172E-286E27033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7E053-22F1-CB41-C416-9F1097E81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BB8DD4-74AF-B447-8124-F78ECDCD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5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2CDBA4-B205-F10A-0DA1-13CF97DA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545" b="10776"/>
          <a:stretch/>
        </p:blipFill>
        <p:spPr>
          <a:xfrm>
            <a:off x="0" y="0"/>
            <a:ext cx="11323837" cy="5055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38E2CB-9F80-148B-FEDE-335CCA589021}"/>
              </a:ext>
            </a:extLst>
          </p:cNvPr>
          <p:cNvSpPr txBox="1"/>
          <p:nvPr/>
        </p:nvSpPr>
        <p:spPr>
          <a:xfrm rot="16200000">
            <a:off x="-69392" y="5508925"/>
            <a:ext cx="1900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ndale Mono" panose="020B0509000000000004" pitchFamily="49" charset="0"/>
                <a:cs typeface="Arial" panose="020B0604020202020204" pitchFamily="34" charset="0"/>
              </a:rPr>
              <a:t>2021-11 to 2021-12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B29C27-F85B-C897-C9AF-EEA59930B628}"/>
              </a:ext>
            </a:extLst>
          </p:cNvPr>
          <p:cNvSpPr txBox="1"/>
          <p:nvPr/>
        </p:nvSpPr>
        <p:spPr>
          <a:xfrm rot="16200000">
            <a:off x="1027718" y="5508925"/>
            <a:ext cx="1900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ndale Mono" panose="020B0509000000000004" pitchFamily="49" charset="0"/>
                <a:cs typeface="Arial" panose="020B0604020202020204" pitchFamily="34" charset="0"/>
              </a:rPr>
              <a:t>2022-01 to 2022-03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1D4F36-8124-91B7-A756-698241965158}"/>
              </a:ext>
            </a:extLst>
          </p:cNvPr>
          <p:cNvSpPr txBox="1"/>
          <p:nvPr/>
        </p:nvSpPr>
        <p:spPr>
          <a:xfrm rot="16200000">
            <a:off x="2124828" y="5508925"/>
            <a:ext cx="1900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ndale Mono" panose="020B0509000000000004" pitchFamily="49" charset="0"/>
                <a:cs typeface="Arial" panose="020B0604020202020204" pitchFamily="34" charset="0"/>
              </a:rPr>
              <a:t>2022-03 to 2022-05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474478-2F01-4F18-BE2C-41AAE1278A43}"/>
              </a:ext>
            </a:extLst>
          </p:cNvPr>
          <p:cNvSpPr txBox="1"/>
          <p:nvPr/>
        </p:nvSpPr>
        <p:spPr>
          <a:xfrm rot="16200000">
            <a:off x="3221938" y="5508925"/>
            <a:ext cx="1900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ndale Mono" panose="020B0509000000000004" pitchFamily="49" charset="0"/>
                <a:cs typeface="Arial" panose="020B0604020202020204" pitchFamily="34" charset="0"/>
              </a:rPr>
              <a:t>2022-05 to 2022-06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42E69F-33DE-C702-8F48-36D5EFA501A3}"/>
              </a:ext>
            </a:extLst>
          </p:cNvPr>
          <p:cNvSpPr txBox="1"/>
          <p:nvPr/>
        </p:nvSpPr>
        <p:spPr>
          <a:xfrm rot="16200000">
            <a:off x="4319048" y="5508925"/>
            <a:ext cx="1900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ndale Mono" panose="020B0509000000000004" pitchFamily="49" charset="0"/>
                <a:cs typeface="Arial" panose="020B0604020202020204" pitchFamily="34" charset="0"/>
              </a:rPr>
              <a:t>2022-07 to 2022-08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EADE6A-99F5-C991-3A96-71F2C31F2BB9}"/>
              </a:ext>
            </a:extLst>
          </p:cNvPr>
          <p:cNvSpPr txBox="1"/>
          <p:nvPr/>
        </p:nvSpPr>
        <p:spPr>
          <a:xfrm rot="16200000">
            <a:off x="5416158" y="5508925"/>
            <a:ext cx="1900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ndale Mono" panose="020B0509000000000004" pitchFamily="49" charset="0"/>
                <a:cs typeface="Arial" panose="020B0604020202020204" pitchFamily="34" charset="0"/>
              </a:rPr>
              <a:t>2022-08 to 2022-09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94B17-29E9-54C1-2A4D-3A4673665941}"/>
              </a:ext>
            </a:extLst>
          </p:cNvPr>
          <p:cNvSpPr txBox="1"/>
          <p:nvPr/>
        </p:nvSpPr>
        <p:spPr>
          <a:xfrm rot="16200000">
            <a:off x="6513267" y="5508926"/>
            <a:ext cx="1900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ndale Mono" panose="020B0509000000000004" pitchFamily="49" charset="0"/>
                <a:cs typeface="Arial" panose="020B0604020202020204" pitchFamily="34" charset="0"/>
              </a:rPr>
              <a:t>2022-10 to 2022-11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17148-1B83-5220-090E-10FCBF70301D}"/>
              </a:ext>
            </a:extLst>
          </p:cNvPr>
          <p:cNvSpPr txBox="1"/>
          <p:nvPr/>
        </p:nvSpPr>
        <p:spPr>
          <a:xfrm rot="16200000">
            <a:off x="7610378" y="5508925"/>
            <a:ext cx="1900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ndale Mono" panose="020B0509000000000004" pitchFamily="49" charset="0"/>
                <a:cs typeface="Arial" panose="020B0604020202020204" pitchFamily="34" charset="0"/>
              </a:rPr>
              <a:t>2022-11 to 2022-12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74C32D-4218-DF21-6A16-2C722CD82419}"/>
              </a:ext>
            </a:extLst>
          </p:cNvPr>
          <p:cNvSpPr txBox="1"/>
          <p:nvPr/>
        </p:nvSpPr>
        <p:spPr>
          <a:xfrm rot="16200000">
            <a:off x="8707488" y="5508925"/>
            <a:ext cx="1900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ndale Mono" panose="020B0509000000000004" pitchFamily="49" charset="0"/>
                <a:cs typeface="Arial" panose="020B0604020202020204" pitchFamily="34" charset="0"/>
              </a:rPr>
              <a:t>2023-01 to 2023-03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9562FA-AC3B-BC15-3AE9-86751F2A2989}"/>
              </a:ext>
            </a:extLst>
          </p:cNvPr>
          <p:cNvSpPr txBox="1"/>
          <p:nvPr/>
        </p:nvSpPr>
        <p:spPr>
          <a:xfrm rot="16200000">
            <a:off x="9804596" y="5508925"/>
            <a:ext cx="1900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ndale Mono" panose="020B0509000000000004" pitchFamily="49" charset="0"/>
                <a:cs typeface="Arial" panose="020B0604020202020204" pitchFamily="34" charset="0"/>
              </a:rPr>
              <a:t>2023-03 to 2023-04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C4DA6F3-191A-405D-C676-16776DC78255}"/>
              </a:ext>
            </a:extLst>
          </p:cNvPr>
          <p:cNvSpPr/>
          <p:nvPr/>
        </p:nvSpPr>
        <p:spPr>
          <a:xfrm>
            <a:off x="11254241" y="568326"/>
            <a:ext cx="287603" cy="1520823"/>
          </a:xfrm>
          <a:prstGeom prst="rightBrace">
            <a:avLst>
              <a:gd name="adj1" fmla="val 1381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86B2B-8BF7-E1E2-AF5F-CC90B395DB2E}"/>
              </a:ext>
            </a:extLst>
          </p:cNvPr>
          <p:cNvSpPr txBox="1"/>
          <p:nvPr/>
        </p:nvSpPr>
        <p:spPr>
          <a:xfrm rot="5400000">
            <a:off x="10868837" y="1097904"/>
            <a:ext cx="184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Malaria infection and/or acute malnutrition 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94C013B3-ECEF-01B9-B9D3-63E00AF3A528}"/>
              </a:ext>
            </a:extLst>
          </p:cNvPr>
          <p:cNvSpPr/>
          <p:nvPr/>
        </p:nvSpPr>
        <p:spPr>
          <a:xfrm>
            <a:off x="11254241" y="2089148"/>
            <a:ext cx="287603" cy="2600327"/>
          </a:xfrm>
          <a:prstGeom prst="rightBrace">
            <a:avLst>
              <a:gd name="adj1" fmla="val 1381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656162-427C-7D37-8232-9C69592820D5}"/>
              </a:ext>
            </a:extLst>
          </p:cNvPr>
          <p:cNvSpPr txBox="1"/>
          <p:nvPr/>
        </p:nvSpPr>
        <p:spPr>
          <a:xfrm rot="5400000">
            <a:off x="10503119" y="3158480"/>
            <a:ext cx="260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 malaria infection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 acute malnutrition </a:t>
            </a:r>
          </a:p>
        </p:txBody>
      </p:sp>
    </p:spTree>
    <p:extLst>
      <p:ext uri="{BB962C8B-B14F-4D97-AF65-F5344CB8AC3E}">
        <p14:creationId xmlns:p14="http://schemas.microsoft.com/office/powerpoint/2010/main" val="119761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0D4CE-5612-0F0C-B3F7-8CD033DC1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D7AA1C-E774-AED1-90BA-99DFC3749D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640" b="5906"/>
          <a:stretch/>
        </p:blipFill>
        <p:spPr>
          <a:xfrm>
            <a:off x="0" y="-1"/>
            <a:ext cx="10766425" cy="54115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85C136-F80A-D145-DA3A-93E6A817CF53}"/>
              </a:ext>
            </a:extLst>
          </p:cNvPr>
          <p:cNvSpPr txBox="1"/>
          <p:nvPr/>
        </p:nvSpPr>
        <p:spPr>
          <a:xfrm rot="16200000">
            <a:off x="-16188" y="5924825"/>
            <a:ext cx="1713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ndale Mono" panose="020B0509000000000004" pitchFamily="49" charset="0"/>
                <a:cs typeface="Arial" panose="020B0604020202020204" pitchFamily="34" charset="0"/>
              </a:rPr>
              <a:t>2021-11 to 2021-12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215F3-4A90-8A40-3A4B-86E199A399EA}"/>
              </a:ext>
            </a:extLst>
          </p:cNvPr>
          <p:cNvSpPr txBox="1"/>
          <p:nvPr/>
        </p:nvSpPr>
        <p:spPr>
          <a:xfrm rot="16200000">
            <a:off x="1026226" y="5924825"/>
            <a:ext cx="1713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ndale Mono" panose="020B0509000000000004" pitchFamily="49" charset="0"/>
                <a:cs typeface="Arial" panose="020B0604020202020204" pitchFamily="34" charset="0"/>
              </a:rPr>
              <a:t>2022-01 to 2022-03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14208-6F0B-8017-FCA2-5863DB991682}"/>
              </a:ext>
            </a:extLst>
          </p:cNvPr>
          <p:cNvSpPr txBox="1"/>
          <p:nvPr/>
        </p:nvSpPr>
        <p:spPr>
          <a:xfrm rot="16200000">
            <a:off x="2068640" y="5924825"/>
            <a:ext cx="1713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ndale Mono" panose="020B0509000000000004" pitchFamily="49" charset="0"/>
                <a:cs typeface="Arial" panose="020B0604020202020204" pitchFamily="34" charset="0"/>
              </a:rPr>
              <a:t>2022-03 to 2022-05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063AC-172C-FB23-478A-15643F063706}"/>
              </a:ext>
            </a:extLst>
          </p:cNvPr>
          <p:cNvSpPr txBox="1"/>
          <p:nvPr/>
        </p:nvSpPr>
        <p:spPr>
          <a:xfrm rot="16200000">
            <a:off x="3111054" y="5924825"/>
            <a:ext cx="1713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ndale Mono" panose="020B0509000000000004" pitchFamily="49" charset="0"/>
                <a:cs typeface="Arial" panose="020B0604020202020204" pitchFamily="34" charset="0"/>
              </a:rPr>
              <a:t>2022-05 to 2022-06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F8516-AD5C-68EF-CD0E-ACFEFE9E8A1C}"/>
              </a:ext>
            </a:extLst>
          </p:cNvPr>
          <p:cNvSpPr txBox="1"/>
          <p:nvPr/>
        </p:nvSpPr>
        <p:spPr>
          <a:xfrm rot="16200000">
            <a:off x="4153468" y="5924825"/>
            <a:ext cx="1713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ndale Mono" panose="020B0509000000000004" pitchFamily="49" charset="0"/>
                <a:cs typeface="Arial" panose="020B0604020202020204" pitchFamily="34" charset="0"/>
              </a:rPr>
              <a:t>2022-07 to 2022-08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61A75-8C27-66E1-A2CC-21A039837B5A}"/>
              </a:ext>
            </a:extLst>
          </p:cNvPr>
          <p:cNvSpPr txBox="1"/>
          <p:nvPr/>
        </p:nvSpPr>
        <p:spPr>
          <a:xfrm rot="16200000">
            <a:off x="5192707" y="5924825"/>
            <a:ext cx="1713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ndale Mono" panose="020B0509000000000004" pitchFamily="49" charset="0"/>
                <a:cs typeface="Arial" panose="020B0604020202020204" pitchFamily="34" charset="0"/>
              </a:rPr>
              <a:t>2022-08 to 2022-09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1E28B-B29C-2865-B68D-3C9DDC35DCBC}"/>
              </a:ext>
            </a:extLst>
          </p:cNvPr>
          <p:cNvSpPr txBox="1"/>
          <p:nvPr/>
        </p:nvSpPr>
        <p:spPr>
          <a:xfrm rot="16200000">
            <a:off x="6238296" y="5924825"/>
            <a:ext cx="1713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ndale Mono" panose="020B0509000000000004" pitchFamily="49" charset="0"/>
                <a:cs typeface="Arial" panose="020B0604020202020204" pitchFamily="34" charset="0"/>
              </a:rPr>
              <a:t>2022-10 to 2022-11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161F61-D81D-5093-3D31-3318AAE83612}"/>
              </a:ext>
            </a:extLst>
          </p:cNvPr>
          <p:cNvSpPr txBox="1"/>
          <p:nvPr/>
        </p:nvSpPr>
        <p:spPr>
          <a:xfrm rot="16200000">
            <a:off x="7283885" y="5924825"/>
            <a:ext cx="1713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ndale Mono" panose="020B0509000000000004" pitchFamily="49" charset="0"/>
                <a:cs typeface="Arial" panose="020B0604020202020204" pitchFamily="34" charset="0"/>
              </a:rPr>
              <a:t>2022-11 to 2022-12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897D6-CCCF-579F-F401-858BAD0A49C9}"/>
              </a:ext>
            </a:extLst>
          </p:cNvPr>
          <p:cNvSpPr txBox="1"/>
          <p:nvPr/>
        </p:nvSpPr>
        <p:spPr>
          <a:xfrm rot="16200000">
            <a:off x="8323124" y="5924825"/>
            <a:ext cx="1713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ndale Mono" panose="020B0509000000000004" pitchFamily="49" charset="0"/>
                <a:cs typeface="Arial" panose="020B0604020202020204" pitchFamily="34" charset="0"/>
              </a:rPr>
              <a:t>2023-01 to 2023-03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8D237-35DE-20B6-950E-78CE25FE6B88}"/>
              </a:ext>
            </a:extLst>
          </p:cNvPr>
          <p:cNvSpPr txBox="1"/>
          <p:nvPr/>
        </p:nvSpPr>
        <p:spPr>
          <a:xfrm rot="16200000">
            <a:off x="9365542" y="5924825"/>
            <a:ext cx="1713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ndale Mono" panose="020B0509000000000004" pitchFamily="49" charset="0"/>
                <a:cs typeface="Arial" panose="020B0604020202020204" pitchFamily="34" charset="0"/>
              </a:rPr>
              <a:t>2023-03 to 2023-04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538D13B-F8D5-6800-C7F7-8EA8D011A6EB}"/>
              </a:ext>
            </a:extLst>
          </p:cNvPr>
          <p:cNvSpPr/>
          <p:nvPr/>
        </p:nvSpPr>
        <p:spPr>
          <a:xfrm>
            <a:off x="10745886" y="568326"/>
            <a:ext cx="287603" cy="4310604"/>
          </a:xfrm>
          <a:prstGeom prst="rightBrace">
            <a:avLst>
              <a:gd name="adj1" fmla="val 1381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BCC745-411F-BE78-5F7F-AB322414AAC3}"/>
              </a:ext>
            </a:extLst>
          </p:cNvPr>
          <p:cNvSpPr txBox="1"/>
          <p:nvPr/>
        </p:nvSpPr>
        <p:spPr>
          <a:xfrm rot="5400000">
            <a:off x="9128881" y="2492796"/>
            <a:ext cx="4310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Malaria infection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and/or acute malnutrition 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E02923EF-137D-473E-A1CD-43E36F8ED670}"/>
              </a:ext>
            </a:extLst>
          </p:cNvPr>
          <p:cNvSpPr/>
          <p:nvPr/>
        </p:nvSpPr>
        <p:spPr>
          <a:xfrm>
            <a:off x="10743311" y="4878929"/>
            <a:ext cx="287603" cy="198228"/>
          </a:xfrm>
          <a:prstGeom prst="rightBrace">
            <a:avLst>
              <a:gd name="adj1" fmla="val 1381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55A332-722A-1049-A36F-BB0305755CB1}"/>
              </a:ext>
            </a:extLst>
          </p:cNvPr>
          <p:cNvSpPr txBox="1"/>
          <p:nvPr/>
        </p:nvSpPr>
        <p:spPr>
          <a:xfrm rot="5400000">
            <a:off x="10431254" y="4747211"/>
            <a:ext cx="171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 malaria infection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 acute malnutrition </a:t>
            </a:r>
          </a:p>
        </p:txBody>
      </p:sp>
    </p:spTree>
    <p:extLst>
      <p:ext uri="{BB962C8B-B14F-4D97-AF65-F5344CB8AC3E}">
        <p14:creationId xmlns:p14="http://schemas.microsoft.com/office/powerpoint/2010/main" val="219215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87</Words>
  <Application>Microsoft Macintosh PowerPoint</Application>
  <PresentationFormat>Widescreen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Andale Mono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L. Rice</dc:creator>
  <cp:lastModifiedBy>Benjamin L. Rice</cp:lastModifiedBy>
  <cp:revision>6</cp:revision>
  <dcterms:created xsi:type="dcterms:W3CDTF">2024-10-11T01:06:14Z</dcterms:created>
  <dcterms:modified xsi:type="dcterms:W3CDTF">2024-10-11T01:28:19Z</dcterms:modified>
</cp:coreProperties>
</file>