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4599"/>
  </p:normalViewPr>
  <p:slideViewPr>
    <p:cSldViewPr snapToGrid="0" snapToObjects="1">
      <p:cViewPr varScale="1">
        <p:scale>
          <a:sx n="64" d="100"/>
          <a:sy n="64" d="100"/>
        </p:scale>
        <p:origin x="9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940BD-794B-4045-A772-393C8A344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14358"/>
            <a:ext cx="8676222" cy="2595560"/>
          </a:xfrm>
        </p:spPr>
        <p:txBody>
          <a:bodyPr/>
          <a:lstStyle/>
          <a:p>
            <a:r>
              <a:rPr lang="en-US" dirty="0"/>
              <a:t>Assignment 2 - Biometrics based human identification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9CA46B-215E-5748-96A7-66EB4BC51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4303395"/>
            <a:ext cx="8676222" cy="17259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By Benjamin Walker &amp; Sashinka Lintang</a:t>
            </a:r>
          </a:p>
          <a:p>
            <a:r>
              <a:rPr lang="en-US" dirty="0"/>
              <a:t>Student ID: 10273607 &amp; 10483314</a:t>
            </a:r>
          </a:p>
          <a:p>
            <a:endParaRPr lang="en-US" dirty="0"/>
          </a:p>
          <a:p>
            <a:r>
              <a:rPr lang="en-US" dirty="0"/>
              <a:t>Lecturer: Dr. Syed Mohammed Shamsul Islam</a:t>
            </a:r>
          </a:p>
        </p:txBody>
      </p:sp>
    </p:spTree>
    <p:extLst>
      <p:ext uri="{BB962C8B-B14F-4D97-AF65-F5344CB8AC3E}">
        <p14:creationId xmlns:p14="http://schemas.microsoft.com/office/powerpoint/2010/main" val="4198863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3555D-0F6A-5B47-882E-F212CEB54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1" y="609600"/>
            <a:ext cx="6573685" cy="1905000"/>
          </a:xfrm>
        </p:spPr>
        <p:txBody>
          <a:bodyPr>
            <a:normAutofit/>
          </a:bodyPr>
          <a:lstStyle/>
          <a:p>
            <a:r>
              <a:rPr lang="en-US" sz="320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E1C1A-0386-DD43-8851-454595115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6573684" cy="321627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Objective: Identifying individuals through a facial recognition model and measure their threat level based on one of seven expressions</a:t>
            </a:r>
          </a:p>
          <a:p>
            <a:pPr>
              <a:lnSpc>
                <a:spcPct val="90000"/>
              </a:lnSpc>
            </a:pPr>
            <a:r>
              <a:rPr lang="en-US" sz="2000"/>
              <a:t>Expressions: Angry, Disgust, Fear, Happy, sad, Surprise, Neutral</a:t>
            </a:r>
          </a:p>
          <a:p>
            <a:pPr>
              <a:lnSpc>
                <a:spcPct val="90000"/>
              </a:lnSpc>
            </a:pPr>
            <a:r>
              <a:rPr lang="en-US" sz="2000"/>
              <a:t>Computer Vision (CV) with Deep-learning algorithm using Python Libraries</a:t>
            </a:r>
          </a:p>
          <a:p>
            <a:pPr>
              <a:lnSpc>
                <a:spcPct val="90000"/>
              </a:lnSpc>
            </a:pPr>
            <a:r>
              <a:rPr lang="en-US" sz="2000"/>
              <a:t>Dataset(s): Facial Expressions Recognition (2013) and small sub-set of individuals</a:t>
            </a:r>
          </a:p>
          <a:p>
            <a:pPr>
              <a:lnSpc>
                <a:spcPct val="90000"/>
              </a:lnSpc>
            </a:pPr>
            <a:endParaRPr lang="en-US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C9F09D-6A5A-4170-B7B2-8CC155CAF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839" y="895615"/>
            <a:ext cx="3976788" cy="498656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4112122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333FC-06BE-FB45-A711-F7EA64FF9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Implementation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E155BA-058B-459D-9B33-090EF5E2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6915" y="759669"/>
            <a:ext cx="6915663" cy="5342349"/>
          </a:xfrm>
          <a:prstGeom prst="roundRect">
            <a:avLst>
              <a:gd name="adj" fmla="val 3517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529648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1649A1-6EB0-4F4E-9DC9-218F49E0E5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D60727-C31F-A24D-BAF7-9CB6D70B0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609601"/>
            <a:ext cx="8676222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2623284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>
            <a:extLst>
              <a:ext uri="{FF2B5EF4-FFF2-40B4-BE49-F238E27FC236}">
                <a16:creationId xmlns:a16="http://schemas.microsoft.com/office/drawing/2014/main" id="{D831E2B4-78F9-420C-B416-34E1EAA56C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t="1220" b="1451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5FB9A1-F20F-C944-82CB-D26855F5E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609601"/>
            <a:ext cx="8676222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391916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Mesh</vt:lpstr>
      <vt:lpstr>Assignment 2 - Biometrics based human identification</vt:lpstr>
      <vt:lpstr>Overview</vt:lpstr>
      <vt:lpstr>Implementation</vt:lpstr>
      <vt:lpstr>Testing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2 - Biometrics based human identification</dc:title>
  <dc:creator>Sashinka Lintang</dc:creator>
  <cp:lastModifiedBy>Sashinka Lintang</cp:lastModifiedBy>
  <cp:revision>1</cp:revision>
  <dcterms:created xsi:type="dcterms:W3CDTF">2019-10-31T13:12:37Z</dcterms:created>
  <dcterms:modified xsi:type="dcterms:W3CDTF">2019-10-31T13:13:33Z</dcterms:modified>
</cp:coreProperties>
</file>