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0BD-794B-4045-A772-393C8A344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2 - Biometrics based human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CA46B-215E-5748-96A7-66EB4BC5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31970"/>
            <a:ext cx="8676222" cy="1725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Benjamin Walker &amp; Sashinka Lintang</a:t>
            </a:r>
          </a:p>
          <a:p>
            <a:r>
              <a:rPr lang="en-US" dirty="0"/>
              <a:t>Student ID: 10273607 &amp; 10483314</a:t>
            </a:r>
          </a:p>
          <a:p>
            <a:endParaRPr lang="en-US" dirty="0"/>
          </a:p>
          <a:p>
            <a:r>
              <a:rPr lang="en-US" dirty="0"/>
              <a:t>Lecturer: Dr. Syed Mohammed Shamsul Islam</a:t>
            </a:r>
          </a:p>
        </p:txBody>
      </p:sp>
    </p:spTree>
    <p:extLst>
      <p:ext uri="{BB962C8B-B14F-4D97-AF65-F5344CB8AC3E}">
        <p14:creationId xmlns:p14="http://schemas.microsoft.com/office/powerpoint/2010/main" val="419886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Assignment 2 - Biometrics based human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2 - Biometrics based human identification</dc:title>
  <dc:creator>Benjamin Jacob WALKER</dc:creator>
  <cp:lastModifiedBy>Benjamin Jacob WALKER</cp:lastModifiedBy>
  <cp:revision>1</cp:revision>
  <dcterms:created xsi:type="dcterms:W3CDTF">2019-10-31T07:45:58Z</dcterms:created>
  <dcterms:modified xsi:type="dcterms:W3CDTF">2019-10-31T07:50:44Z</dcterms:modified>
</cp:coreProperties>
</file>