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40BD-794B-4045-A772-393C8A344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14358"/>
            <a:ext cx="8676222" cy="2595560"/>
          </a:xfrm>
        </p:spPr>
        <p:txBody>
          <a:bodyPr/>
          <a:lstStyle/>
          <a:p>
            <a:r>
              <a:rPr lang="en-US" dirty="0"/>
              <a:t>Assignment 2 - Biometrics based human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CA46B-215E-5748-96A7-66EB4BC51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303395"/>
            <a:ext cx="8676222" cy="17259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Benjamin Walker &amp; Sashinka Lintang</a:t>
            </a:r>
          </a:p>
          <a:p>
            <a:r>
              <a:rPr lang="en-US" dirty="0"/>
              <a:t>Student ID: 10273607 &amp; 10483314</a:t>
            </a:r>
          </a:p>
          <a:p>
            <a:endParaRPr lang="en-US" dirty="0"/>
          </a:p>
          <a:p>
            <a:r>
              <a:rPr lang="en-US" dirty="0"/>
              <a:t>Lecturer: Dr. Syed Mohammed Shamsul Islam</a:t>
            </a:r>
          </a:p>
        </p:txBody>
      </p:sp>
    </p:spTree>
    <p:extLst>
      <p:ext uri="{BB962C8B-B14F-4D97-AF65-F5344CB8AC3E}">
        <p14:creationId xmlns:p14="http://schemas.microsoft.com/office/powerpoint/2010/main" val="419886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555D-0F6A-5B47-882E-F212CEB5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63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1C1A-0386-DD43-8851-45459511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406" y="1728788"/>
            <a:ext cx="6322381" cy="43005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33FC-06BE-FB45-A711-F7EA64FF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486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9D9E-217A-4348-B145-404AF5E1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0213"/>
            <a:ext cx="6359525" cy="40909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4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0727-C31F-A24D-BAF7-9CB6D70B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76200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81F6-9DAA-0A40-AF3D-8915E7A4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0213"/>
            <a:ext cx="6345237" cy="40909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B9A1-F20F-C944-82CB-D26855F5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771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D374-C504-484C-A4E6-456DF7B9C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85925"/>
            <a:ext cx="6816725" cy="410527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16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27</TotalTime>
  <Words>31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Assignment 2 - Biometrics based human identification</vt:lpstr>
      <vt:lpstr>Overview</vt:lpstr>
      <vt:lpstr>Implementation</vt:lpstr>
      <vt:lpstr>Testing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2 - Biometrics based human identification</dc:title>
  <dc:creator>Benjamin Jacob WALKER</dc:creator>
  <cp:lastModifiedBy>Benjamin Jacob WALKER</cp:lastModifiedBy>
  <cp:revision>5</cp:revision>
  <dcterms:created xsi:type="dcterms:W3CDTF">2019-10-31T07:45:58Z</dcterms:created>
  <dcterms:modified xsi:type="dcterms:W3CDTF">2019-10-31T12:10:32Z</dcterms:modified>
</cp:coreProperties>
</file>