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3" r:id="rId7"/>
    <p:sldId id="265" r:id="rId8"/>
    <p:sldId id="285" r:id="rId9"/>
    <p:sldId id="260" r:id="rId10"/>
    <p:sldId id="288" r:id="rId11"/>
    <p:sldId id="289" r:id="rId12"/>
    <p:sldId id="287" r:id="rId13"/>
    <p:sldId id="270" r:id="rId14"/>
    <p:sldId id="286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3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9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8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8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Student life assistant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學生生活助理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4012218"/>
            <a:ext cx="573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報告者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: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 侯秀玲 臧英宏 李冠叡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10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37"/>
          <p:cNvSpPr/>
          <p:nvPr/>
        </p:nvSpPr>
        <p:spPr>
          <a:xfrm>
            <a:off x="6529571" y="1449363"/>
            <a:ext cx="4713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簡單說明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6529571" y="1009694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行動課表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7266884" y="28035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設定日期與上課教室即可新增於表格當中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7266886" y="25567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直覺的操作介面</a:t>
            </a:r>
            <a:endParaRPr lang="en-AU" altLang="zh-TW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266884" y="399897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可透過存讀取按鈕快速整理課表內容並作調整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7266886" y="375226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存</a:t>
            </a:r>
            <a:r>
              <a:rPr lang="en-US" altLang="zh-TW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讀取課表</a:t>
            </a:r>
            <a:endParaRPr lang="en-AU" altLang="zh-TW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7266884" y="5208510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新增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7266884" y="4954725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未來目標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2456" b="-10"/>
          <a:stretch/>
        </p:blipFill>
        <p:spPr>
          <a:xfrm>
            <a:off x="-38283" y="1"/>
            <a:ext cx="5700713" cy="6857999"/>
          </a:xfrm>
          <a:prstGeom prst="rect">
            <a:avLst/>
          </a:prstGeom>
        </p:spPr>
      </p:pic>
      <p:sp>
        <p:nvSpPr>
          <p:cNvPr id="22" name="Oval 39">
            <a:extLst>
              <a:ext uri="{FF2B5EF4-FFF2-40B4-BE49-F238E27FC236}">
                <a16:creationId xmlns:a16="http://schemas.microsoft.com/office/drawing/2014/main" id="{E3EAB83E-FA66-4E76-A5F5-CE94603D2197}"/>
              </a:ext>
            </a:extLst>
          </p:cNvPr>
          <p:cNvSpPr/>
          <p:nvPr/>
        </p:nvSpPr>
        <p:spPr>
          <a:xfrm>
            <a:off x="6493004" y="241702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5587D437-F027-4517-9A24-F77C5DBC3DEF}"/>
              </a:ext>
            </a:extLst>
          </p:cNvPr>
          <p:cNvSpPr/>
          <p:nvPr/>
        </p:nvSpPr>
        <p:spPr>
          <a:xfrm>
            <a:off x="6493003" y="3690585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24" name="Oval 39">
            <a:extLst>
              <a:ext uri="{FF2B5EF4-FFF2-40B4-BE49-F238E27FC236}">
                <a16:creationId xmlns:a16="http://schemas.microsoft.com/office/drawing/2014/main" id="{F99F8380-64A9-4661-B7B6-B0E68A683564}"/>
              </a:ext>
            </a:extLst>
          </p:cNvPr>
          <p:cNvSpPr/>
          <p:nvPr/>
        </p:nvSpPr>
        <p:spPr>
          <a:xfrm>
            <a:off x="6493002" y="4896979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117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比較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48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grpSp>
        <p:nvGrpSpPr>
          <p:cNvPr id="3" name="Group 243"/>
          <p:cNvGrpSpPr/>
          <p:nvPr/>
        </p:nvGrpSpPr>
        <p:grpSpPr>
          <a:xfrm>
            <a:off x="3251777" y="2729812"/>
            <a:ext cx="7075234" cy="2559400"/>
            <a:chOff x="3251777" y="2544079"/>
            <a:chExt cx="7461228" cy="2559400"/>
          </a:xfrm>
        </p:grpSpPr>
        <p:sp>
          <p:nvSpPr>
            <p:cNvPr id="4" name="Rectangle 244"/>
            <p:cNvSpPr/>
            <p:nvPr/>
          </p:nvSpPr>
          <p:spPr>
            <a:xfrm>
              <a:off x="3251778" y="2544079"/>
              <a:ext cx="7461227" cy="639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Rectangle 245"/>
            <p:cNvSpPr/>
            <p:nvPr/>
          </p:nvSpPr>
          <p:spPr>
            <a:xfrm>
              <a:off x="3251777" y="3183929"/>
              <a:ext cx="7461227" cy="639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Rectangle 246"/>
            <p:cNvSpPr/>
            <p:nvPr/>
          </p:nvSpPr>
          <p:spPr>
            <a:xfrm>
              <a:off x="3251778" y="3823779"/>
              <a:ext cx="7461227" cy="639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Rectangle 247"/>
            <p:cNvSpPr/>
            <p:nvPr/>
          </p:nvSpPr>
          <p:spPr>
            <a:xfrm>
              <a:off x="3251777" y="4463629"/>
              <a:ext cx="7461227" cy="639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9" name="Rectangle 259"/>
          <p:cNvSpPr/>
          <p:nvPr/>
        </p:nvSpPr>
        <p:spPr>
          <a:xfrm>
            <a:off x="7772276" y="1921198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Rectangle 263"/>
          <p:cNvSpPr/>
          <p:nvPr/>
        </p:nvSpPr>
        <p:spPr>
          <a:xfrm>
            <a:off x="9738389" y="1921198"/>
            <a:ext cx="1847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466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266"/>
          <p:cNvSpPr/>
          <p:nvPr/>
        </p:nvSpPr>
        <p:spPr>
          <a:xfrm>
            <a:off x="1478997" y="2729812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solidFill>
                  <a:srgbClr val="363F49"/>
                </a:solidFill>
                <a:cs typeface="+mn-ea"/>
                <a:sym typeface="+mn-lt"/>
              </a:rPr>
              <a:t>記帳功能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Rectangle 267"/>
          <p:cNvSpPr/>
          <p:nvPr/>
        </p:nvSpPr>
        <p:spPr>
          <a:xfrm>
            <a:off x="1478996" y="3369662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借還錢紀錄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Rectangle 268"/>
          <p:cNvSpPr/>
          <p:nvPr/>
        </p:nvSpPr>
        <p:spPr>
          <a:xfrm>
            <a:off x="1478997" y="4009512"/>
            <a:ext cx="1764501" cy="63985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課表行事曆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Rectangle 269"/>
          <p:cNvSpPr/>
          <p:nvPr/>
        </p:nvSpPr>
        <p:spPr>
          <a:xfrm>
            <a:off x="1478996" y="4649362"/>
            <a:ext cx="1764501" cy="63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擴充性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63F4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Rectangle 271"/>
          <p:cNvSpPr/>
          <p:nvPr/>
        </p:nvSpPr>
        <p:spPr>
          <a:xfrm>
            <a:off x="1882890" y="1896157"/>
            <a:ext cx="973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Special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3F49"/>
                </a:solidFill>
                <a:effectLst/>
                <a:uLnTx/>
                <a:uFillTx/>
                <a:cs typeface="+mn-ea"/>
                <a:sym typeface="+mn-lt"/>
              </a:rPr>
              <a:t>Feature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798009" y="1770451"/>
            <a:ext cx="1764501" cy="959361"/>
            <a:chOff x="6798009" y="1770451"/>
            <a:chExt cx="1764501" cy="959361"/>
          </a:xfrm>
        </p:grpSpPr>
        <p:sp>
          <p:nvSpPr>
            <p:cNvPr id="18" name="Rectangle 258"/>
            <p:cNvSpPr/>
            <p:nvPr/>
          </p:nvSpPr>
          <p:spPr>
            <a:xfrm>
              <a:off x="6798009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Text Placeholder 33"/>
            <p:cNvSpPr txBox="1"/>
            <p:nvPr/>
          </p:nvSpPr>
          <p:spPr>
            <a:xfrm>
              <a:off x="6855090" y="239693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AU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Time tree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563466" y="2089962"/>
              <a:ext cx="233586" cy="200217"/>
            </a:xfrm>
            <a:custGeom>
              <a:avLst/>
              <a:gdLst/>
              <a:ahLst/>
              <a:cxnLst/>
              <a:rect l="l" t="t" r="r" b="b"/>
              <a:pathLst>
                <a:path w="228600" h="195943">
                  <a:moveTo>
                    <a:pt x="97972" y="114300"/>
                  </a:moveTo>
                  <a:lnTo>
                    <a:pt x="130629" y="114300"/>
                  </a:lnTo>
                  <a:lnTo>
                    <a:pt x="130629" y="130628"/>
                  </a:lnTo>
                  <a:lnTo>
                    <a:pt x="97972" y="130628"/>
                  </a:lnTo>
                  <a:close/>
                  <a:moveTo>
                    <a:pt x="0" y="114300"/>
                  </a:moveTo>
                  <a:lnTo>
                    <a:pt x="85725" y="114300"/>
                  </a:lnTo>
                  <a:lnTo>
                    <a:pt x="85725" y="134711"/>
                  </a:lnTo>
                  <a:cubicBezTo>
                    <a:pt x="85725" y="136922"/>
                    <a:pt x="86533" y="138835"/>
                    <a:pt x="88149" y="140451"/>
                  </a:cubicBezTo>
                  <a:cubicBezTo>
                    <a:pt x="89765" y="142067"/>
                    <a:pt x="91678" y="142875"/>
                    <a:pt x="93889" y="142875"/>
                  </a:cubicBezTo>
                  <a:lnTo>
                    <a:pt x="134711" y="142875"/>
                  </a:lnTo>
                  <a:cubicBezTo>
                    <a:pt x="136922" y="142875"/>
                    <a:pt x="138836" y="142067"/>
                    <a:pt x="140451" y="140451"/>
                  </a:cubicBezTo>
                  <a:cubicBezTo>
                    <a:pt x="142067" y="138835"/>
                    <a:pt x="142875" y="136922"/>
                    <a:pt x="142875" y="134711"/>
                  </a:cubicBezTo>
                  <a:lnTo>
                    <a:pt x="142875" y="114300"/>
                  </a:lnTo>
                  <a:lnTo>
                    <a:pt x="228600" y="114300"/>
                  </a:lnTo>
                  <a:lnTo>
                    <a:pt x="228600" y="175532"/>
                  </a:lnTo>
                  <a:cubicBezTo>
                    <a:pt x="228600" y="181145"/>
                    <a:pt x="226602" y="185950"/>
                    <a:pt x="222605" y="189947"/>
                  </a:cubicBezTo>
                  <a:cubicBezTo>
                    <a:pt x="218607" y="193944"/>
                    <a:pt x="213802" y="195943"/>
                    <a:pt x="208189" y="195943"/>
                  </a:cubicBezTo>
                  <a:lnTo>
                    <a:pt x="20411" y="195943"/>
                  </a:lnTo>
                  <a:cubicBezTo>
                    <a:pt x="14798" y="195943"/>
                    <a:pt x="9993" y="193944"/>
                    <a:pt x="5996" y="189947"/>
                  </a:cubicBezTo>
                  <a:cubicBezTo>
                    <a:pt x="1999" y="185950"/>
                    <a:pt x="0" y="181145"/>
                    <a:pt x="0" y="175532"/>
                  </a:cubicBezTo>
                  <a:close/>
                  <a:moveTo>
                    <a:pt x="81643" y="16328"/>
                  </a:moveTo>
                  <a:lnTo>
                    <a:pt x="81643" y="32657"/>
                  </a:lnTo>
                  <a:lnTo>
                    <a:pt x="146957" y="32657"/>
                  </a:lnTo>
                  <a:lnTo>
                    <a:pt x="146957" y="16328"/>
                  </a:lnTo>
                  <a:close/>
                  <a:moveTo>
                    <a:pt x="77561" y="0"/>
                  </a:moveTo>
                  <a:lnTo>
                    <a:pt x="151039" y="0"/>
                  </a:lnTo>
                  <a:cubicBezTo>
                    <a:pt x="154441" y="0"/>
                    <a:pt x="157333" y="1190"/>
                    <a:pt x="159714" y="3572"/>
                  </a:cubicBezTo>
                  <a:cubicBezTo>
                    <a:pt x="162095" y="5953"/>
                    <a:pt x="163286" y="8844"/>
                    <a:pt x="163286" y="12246"/>
                  </a:cubicBezTo>
                  <a:lnTo>
                    <a:pt x="163286" y="32657"/>
                  </a:lnTo>
                  <a:lnTo>
                    <a:pt x="208189" y="32657"/>
                  </a:lnTo>
                  <a:cubicBezTo>
                    <a:pt x="213802" y="32657"/>
                    <a:pt x="218607" y="34656"/>
                    <a:pt x="222605" y="38653"/>
                  </a:cubicBezTo>
                  <a:cubicBezTo>
                    <a:pt x="226602" y="42650"/>
                    <a:pt x="228600" y="47455"/>
                    <a:pt x="228600" y="53068"/>
                  </a:cubicBezTo>
                  <a:lnTo>
                    <a:pt x="228600" y="102053"/>
                  </a:lnTo>
                  <a:lnTo>
                    <a:pt x="0" y="102053"/>
                  </a:lnTo>
                  <a:lnTo>
                    <a:pt x="0" y="53068"/>
                  </a:lnTo>
                  <a:cubicBezTo>
                    <a:pt x="0" y="47455"/>
                    <a:pt x="1999" y="42650"/>
                    <a:pt x="5996" y="38653"/>
                  </a:cubicBezTo>
                  <a:cubicBezTo>
                    <a:pt x="9993" y="34656"/>
                    <a:pt x="14798" y="32657"/>
                    <a:pt x="20411" y="32657"/>
                  </a:cubicBezTo>
                  <a:lnTo>
                    <a:pt x="65314" y="32657"/>
                  </a:lnTo>
                  <a:lnTo>
                    <a:pt x="65314" y="12246"/>
                  </a:lnTo>
                  <a:cubicBezTo>
                    <a:pt x="65314" y="8844"/>
                    <a:pt x="66505" y="5953"/>
                    <a:pt x="68886" y="3572"/>
                  </a:cubicBezTo>
                  <a:cubicBezTo>
                    <a:pt x="71268" y="1190"/>
                    <a:pt x="74159" y="0"/>
                    <a:pt x="775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33508" y="1770451"/>
            <a:ext cx="1764501" cy="959361"/>
            <a:chOff x="5033508" y="1770451"/>
            <a:chExt cx="1764501" cy="959361"/>
          </a:xfrm>
        </p:grpSpPr>
        <p:sp>
          <p:nvSpPr>
            <p:cNvPr id="22" name="Rectangle 254"/>
            <p:cNvSpPr/>
            <p:nvPr/>
          </p:nvSpPr>
          <p:spPr>
            <a:xfrm>
              <a:off x="5033508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Text Placeholder 33"/>
            <p:cNvSpPr txBox="1"/>
            <p:nvPr/>
          </p:nvSpPr>
          <p:spPr>
            <a:xfrm>
              <a:off x="5090589" y="239693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zh-TW" altLang="en-US" sz="1200" b="1" dirty="0">
                  <a:solidFill>
                    <a:prstClr val="white"/>
                  </a:solidFill>
                  <a:latin typeface="+mn-lt"/>
                  <a:cs typeface="+mn-ea"/>
                  <a:sym typeface="+mn-lt"/>
                </a:rPr>
                <a:t>北科校園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798965" y="2106479"/>
              <a:ext cx="233586" cy="200257"/>
            </a:xfrm>
            <a:custGeom>
              <a:avLst/>
              <a:gdLst/>
              <a:ahLst/>
              <a:cxnLst/>
              <a:rect l="l" t="t" r="r" b="b"/>
              <a:pathLst>
                <a:path w="228600" h="195982">
                  <a:moveTo>
                    <a:pt x="114300" y="0"/>
                  </a:moveTo>
                  <a:cubicBezTo>
                    <a:pt x="135051" y="0"/>
                    <a:pt x="154186" y="3636"/>
                    <a:pt x="171705" y="10907"/>
                  </a:cubicBezTo>
                  <a:cubicBezTo>
                    <a:pt x="189224" y="18179"/>
                    <a:pt x="203087" y="28086"/>
                    <a:pt x="213292" y="40630"/>
                  </a:cubicBezTo>
                  <a:cubicBezTo>
                    <a:pt x="223497" y="53175"/>
                    <a:pt x="228600" y="66846"/>
                    <a:pt x="228600" y="81643"/>
                  </a:cubicBezTo>
                  <a:cubicBezTo>
                    <a:pt x="228600" y="96441"/>
                    <a:pt x="223497" y="110112"/>
                    <a:pt x="213292" y="122656"/>
                  </a:cubicBezTo>
                  <a:cubicBezTo>
                    <a:pt x="203087" y="135200"/>
                    <a:pt x="189224" y="145108"/>
                    <a:pt x="171705" y="152379"/>
                  </a:cubicBezTo>
                  <a:cubicBezTo>
                    <a:pt x="154186" y="159650"/>
                    <a:pt x="135051" y="163286"/>
                    <a:pt x="114300" y="163286"/>
                  </a:cubicBezTo>
                  <a:cubicBezTo>
                    <a:pt x="108347" y="163286"/>
                    <a:pt x="102181" y="162946"/>
                    <a:pt x="95803" y="162266"/>
                  </a:cubicBezTo>
                  <a:cubicBezTo>
                    <a:pt x="78964" y="177148"/>
                    <a:pt x="59404" y="187439"/>
                    <a:pt x="37122" y="193137"/>
                  </a:cubicBezTo>
                  <a:cubicBezTo>
                    <a:pt x="32955" y="194327"/>
                    <a:pt x="28107" y="195263"/>
                    <a:pt x="22579" y="195943"/>
                  </a:cubicBezTo>
                  <a:cubicBezTo>
                    <a:pt x="21134" y="196113"/>
                    <a:pt x="19837" y="195731"/>
                    <a:pt x="18689" y="194795"/>
                  </a:cubicBezTo>
                  <a:cubicBezTo>
                    <a:pt x="17541" y="193860"/>
                    <a:pt x="16796" y="192627"/>
                    <a:pt x="16456" y="191096"/>
                  </a:cubicBezTo>
                  <a:lnTo>
                    <a:pt x="16456" y="190968"/>
                  </a:lnTo>
                  <a:cubicBezTo>
                    <a:pt x="16201" y="190628"/>
                    <a:pt x="16180" y="190118"/>
                    <a:pt x="16392" y="189437"/>
                  </a:cubicBezTo>
                  <a:cubicBezTo>
                    <a:pt x="16605" y="188757"/>
                    <a:pt x="16690" y="188332"/>
                    <a:pt x="16648" y="188162"/>
                  </a:cubicBezTo>
                  <a:cubicBezTo>
                    <a:pt x="16605" y="187992"/>
                    <a:pt x="16796" y="187588"/>
                    <a:pt x="17222" y="186950"/>
                  </a:cubicBezTo>
                  <a:cubicBezTo>
                    <a:pt x="17647" y="186312"/>
                    <a:pt x="17902" y="185929"/>
                    <a:pt x="17987" y="185802"/>
                  </a:cubicBezTo>
                  <a:cubicBezTo>
                    <a:pt x="18072" y="185674"/>
                    <a:pt x="18370" y="185313"/>
                    <a:pt x="18880" y="184717"/>
                  </a:cubicBezTo>
                  <a:cubicBezTo>
                    <a:pt x="19390" y="184122"/>
                    <a:pt x="19730" y="183739"/>
                    <a:pt x="19901" y="183569"/>
                  </a:cubicBezTo>
                  <a:cubicBezTo>
                    <a:pt x="20496" y="182889"/>
                    <a:pt x="21814" y="181422"/>
                    <a:pt x="23855" y="179168"/>
                  </a:cubicBezTo>
                  <a:cubicBezTo>
                    <a:pt x="25896" y="176915"/>
                    <a:pt x="27363" y="175299"/>
                    <a:pt x="28256" y="174321"/>
                  </a:cubicBezTo>
                  <a:cubicBezTo>
                    <a:pt x="29149" y="173343"/>
                    <a:pt x="30467" y="171663"/>
                    <a:pt x="32211" y="169282"/>
                  </a:cubicBezTo>
                  <a:cubicBezTo>
                    <a:pt x="33954" y="166901"/>
                    <a:pt x="35336" y="164732"/>
                    <a:pt x="36357" y="162776"/>
                  </a:cubicBezTo>
                  <a:cubicBezTo>
                    <a:pt x="37377" y="160820"/>
                    <a:pt x="38525" y="158311"/>
                    <a:pt x="39801" y="155249"/>
                  </a:cubicBezTo>
                  <a:cubicBezTo>
                    <a:pt x="41077" y="152188"/>
                    <a:pt x="42182" y="148956"/>
                    <a:pt x="43118" y="145554"/>
                  </a:cubicBezTo>
                  <a:cubicBezTo>
                    <a:pt x="29766" y="137985"/>
                    <a:pt x="19241" y="128630"/>
                    <a:pt x="11545" y="117490"/>
                  </a:cubicBezTo>
                  <a:cubicBezTo>
                    <a:pt x="3848" y="106349"/>
                    <a:pt x="0" y="94400"/>
                    <a:pt x="0" y="81643"/>
                  </a:cubicBezTo>
                  <a:cubicBezTo>
                    <a:pt x="0" y="70587"/>
                    <a:pt x="3019" y="60021"/>
                    <a:pt x="9057" y="49943"/>
                  </a:cubicBezTo>
                  <a:cubicBezTo>
                    <a:pt x="15096" y="39865"/>
                    <a:pt x="23217" y="31169"/>
                    <a:pt x="33423" y="23855"/>
                  </a:cubicBezTo>
                  <a:cubicBezTo>
                    <a:pt x="43628" y="16542"/>
                    <a:pt x="55789" y="10737"/>
                    <a:pt x="69907" y="6443"/>
                  </a:cubicBezTo>
                  <a:cubicBezTo>
                    <a:pt x="84024" y="2148"/>
                    <a:pt x="98822" y="0"/>
                    <a:pt x="1143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62510" y="1770451"/>
            <a:ext cx="1764501" cy="959361"/>
            <a:chOff x="8562510" y="1770451"/>
            <a:chExt cx="1764501" cy="959361"/>
          </a:xfrm>
        </p:grpSpPr>
        <p:sp>
          <p:nvSpPr>
            <p:cNvPr id="26" name="Rectangle 262"/>
            <p:cNvSpPr/>
            <p:nvPr/>
          </p:nvSpPr>
          <p:spPr>
            <a:xfrm>
              <a:off x="8562510" y="1770451"/>
              <a:ext cx="1764501" cy="9593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Text Placeholder 33"/>
            <p:cNvSpPr txBox="1"/>
            <p:nvPr/>
          </p:nvSpPr>
          <p:spPr>
            <a:xfrm>
              <a:off x="8619591" y="239693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Student Life Assistant</a:t>
              </a: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322297" y="2118773"/>
              <a:ext cx="244926" cy="183531"/>
            </a:xfrm>
            <a:custGeom>
              <a:avLst/>
              <a:gdLst/>
              <a:ahLst/>
              <a:cxnLst/>
              <a:rect l="l" t="t" r="r" b="b"/>
              <a:pathLst>
                <a:path w="239698" h="179614">
                  <a:moveTo>
                    <a:pt x="89807" y="97971"/>
                  </a:moveTo>
                  <a:lnTo>
                    <a:pt x="228600" y="97971"/>
                  </a:lnTo>
                  <a:cubicBezTo>
                    <a:pt x="231491" y="97971"/>
                    <a:pt x="234064" y="98524"/>
                    <a:pt x="236317" y="99630"/>
                  </a:cubicBezTo>
                  <a:cubicBezTo>
                    <a:pt x="238571" y="100735"/>
                    <a:pt x="239698" y="102564"/>
                    <a:pt x="239698" y="105115"/>
                  </a:cubicBezTo>
                  <a:cubicBezTo>
                    <a:pt x="239698" y="107752"/>
                    <a:pt x="238380" y="110558"/>
                    <a:pt x="235743" y="113535"/>
                  </a:cubicBezTo>
                  <a:lnTo>
                    <a:pt x="192881" y="164051"/>
                  </a:lnTo>
                  <a:cubicBezTo>
                    <a:pt x="189224" y="168388"/>
                    <a:pt x="184100" y="172067"/>
                    <a:pt x="177509" y="175086"/>
                  </a:cubicBezTo>
                  <a:cubicBezTo>
                    <a:pt x="170918" y="178105"/>
                    <a:pt x="164816" y="179614"/>
                    <a:pt x="159203" y="179614"/>
                  </a:cubicBezTo>
                  <a:lnTo>
                    <a:pt x="20410" y="179614"/>
                  </a:lnTo>
                  <a:cubicBezTo>
                    <a:pt x="17519" y="179614"/>
                    <a:pt x="14946" y="179061"/>
                    <a:pt x="12693" y="177956"/>
                  </a:cubicBezTo>
                  <a:cubicBezTo>
                    <a:pt x="10439" y="176850"/>
                    <a:pt x="9312" y="175022"/>
                    <a:pt x="9312" y="172470"/>
                  </a:cubicBezTo>
                  <a:cubicBezTo>
                    <a:pt x="9312" y="169834"/>
                    <a:pt x="10630" y="167028"/>
                    <a:pt x="13267" y="164051"/>
                  </a:cubicBezTo>
                  <a:lnTo>
                    <a:pt x="56129" y="113535"/>
                  </a:lnTo>
                  <a:cubicBezTo>
                    <a:pt x="59786" y="109197"/>
                    <a:pt x="64910" y="105519"/>
                    <a:pt x="71501" y="102500"/>
                  </a:cubicBezTo>
                  <a:cubicBezTo>
                    <a:pt x="78092" y="99481"/>
                    <a:pt x="84194" y="97971"/>
                    <a:pt x="89807" y="97971"/>
                  </a:cubicBezTo>
                  <a:close/>
                  <a:moveTo>
                    <a:pt x="28575" y="0"/>
                  </a:moveTo>
                  <a:lnTo>
                    <a:pt x="69396" y="0"/>
                  </a:lnTo>
                  <a:cubicBezTo>
                    <a:pt x="77220" y="0"/>
                    <a:pt x="83939" y="2806"/>
                    <a:pt x="89552" y="8419"/>
                  </a:cubicBezTo>
                  <a:cubicBezTo>
                    <a:pt x="95165" y="14032"/>
                    <a:pt x="97971" y="20751"/>
                    <a:pt x="97971" y="28575"/>
                  </a:cubicBezTo>
                  <a:lnTo>
                    <a:pt x="97971" y="32657"/>
                  </a:lnTo>
                  <a:lnTo>
                    <a:pt x="167367" y="32657"/>
                  </a:lnTo>
                  <a:cubicBezTo>
                    <a:pt x="175192" y="32657"/>
                    <a:pt x="181910" y="35464"/>
                    <a:pt x="187523" y="41077"/>
                  </a:cubicBezTo>
                  <a:cubicBezTo>
                    <a:pt x="193136" y="46689"/>
                    <a:pt x="195942" y="53408"/>
                    <a:pt x="195942" y="61232"/>
                  </a:cubicBezTo>
                  <a:lnTo>
                    <a:pt x="195942" y="81643"/>
                  </a:lnTo>
                  <a:lnTo>
                    <a:pt x="89807" y="81643"/>
                  </a:lnTo>
                  <a:cubicBezTo>
                    <a:pt x="81813" y="81643"/>
                    <a:pt x="73436" y="83663"/>
                    <a:pt x="64676" y="87702"/>
                  </a:cubicBezTo>
                  <a:cubicBezTo>
                    <a:pt x="55916" y="91742"/>
                    <a:pt x="48943" y="96823"/>
                    <a:pt x="43755" y="102946"/>
                  </a:cubicBezTo>
                  <a:lnTo>
                    <a:pt x="765" y="153463"/>
                  </a:lnTo>
                  <a:lnTo>
                    <a:pt x="127" y="154228"/>
                  </a:lnTo>
                  <a:cubicBezTo>
                    <a:pt x="127" y="153888"/>
                    <a:pt x="106" y="153357"/>
                    <a:pt x="63" y="152634"/>
                  </a:cubicBezTo>
                  <a:cubicBezTo>
                    <a:pt x="21" y="151911"/>
                    <a:pt x="0" y="151379"/>
                    <a:pt x="0" y="151039"/>
                  </a:cubicBezTo>
                  <a:lnTo>
                    <a:pt x="0" y="28575"/>
                  </a:lnTo>
                  <a:cubicBezTo>
                    <a:pt x="0" y="20751"/>
                    <a:pt x="2806" y="14032"/>
                    <a:pt x="8419" y="8419"/>
                  </a:cubicBezTo>
                  <a:cubicBezTo>
                    <a:pt x="14032" y="2806"/>
                    <a:pt x="20751" y="0"/>
                    <a:pt x="285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269007" y="1770451"/>
            <a:ext cx="1764501" cy="959361"/>
            <a:chOff x="3269007" y="1770451"/>
            <a:chExt cx="1764501" cy="959361"/>
          </a:xfrm>
        </p:grpSpPr>
        <p:sp>
          <p:nvSpPr>
            <p:cNvPr id="30" name="Rectangle 251"/>
            <p:cNvSpPr/>
            <p:nvPr/>
          </p:nvSpPr>
          <p:spPr>
            <a:xfrm>
              <a:off x="4060538" y="1921198"/>
              <a:ext cx="184730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4668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Rectangle 250"/>
            <p:cNvSpPr/>
            <p:nvPr/>
          </p:nvSpPr>
          <p:spPr>
            <a:xfrm>
              <a:off x="3269007" y="1770451"/>
              <a:ext cx="1764501" cy="959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Text Placeholder 33"/>
            <p:cNvSpPr txBox="1"/>
            <p:nvPr/>
          </p:nvSpPr>
          <p:spPr>
            <a:xfrm>
              <a:off x="3326088" y="2396931"/>
              <a:ext cx="1650338" cy="31701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cs typeface="+mn-ea"/>
                  <a:sym typeface="+mn-lt"/>
                </a:rPr>
                <a:t>andromoney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002632" y="2050779"/>
              <a:ext cx="297250" cy="274385"/>
            </a:xfrm>
            <a:custGeom>
              <a:avLst/>
              <a:gdLst/>
              <a:ahLst/>
              <a:cxnLst/>
              <a:rect l="l" t="t" r="r" b="b"/>
              <a:pathLst>
                <a:path w="212271" h="195943">
                  <a:moveTo>
                    <a:pt x="163285" y="48986"/>
                  </a:moveTo>
                  <a:cubicBezTo>
                    <a:pt x="163285" y="66760"/>
                    <a:pt x="160139" y="82536"/>
                    <a:pt x="153845" y="96313"/>
                  </a:cubicBezTo>
                  <a:cubicBezTo>
                    <a:pt x="165837" y="93847"/>
                    <a:pt x="175851" y="89042"/>
                    <a:pt x="183887" y="81898"/>
                  </a:cubicBezTo>
                  <a:cubicBezTo>
                    <a:pt x="191924" y="74754"/>
                    <a:pt x="195942" y="67865"/>
                    <a:pt x="195942" y="61232"/>
                  </a:cubicBezTo>
                  <a:lnTo>
                    <a:pt x="195942" y="48986"/>
                  </a:lnTo>
                  <a:close/>
                  <a:moveTo>
                    <a:pt x="16328" y="48986"/>
                  </a:moveTo>
                  <a:lnTo>
                    <a:pt x="16328" y="61232"/>
                  </a:lnTo>
                  <a:cubicBezTo>
                    <a:pt x="16328" y="67865"/>
                    <a:pt x="20346" y="74754"/>
                    <a:pt x="28383" y="81898"/>
                  </a:cubicBezTo>
                  <a:cubicBezTo>
                    <a:pt x="36420" y="89042"/>
                    <a:pt x="46434" y="93847"/>
                    <a:pt x="58425" y="96313"/>
                  </a:cubicBezTo>
                  <a:cubicBezTo>
                    <a:pt x="52132" y="82536"/>
                    <a:pt x="48985" y="66760"/>
                    <a:pt x="48985" y="48986"/>
                  </a:cubicBezTo>
                  <a:close/>
                  <a:moveTo>
                    <a:pt x="69396" y="0"/>
                  </a:moveTo>
                  <a:lnTo>
                    <a:pt x="142875" y="0"/>
                  </a:lnTo>
                  <a:cubicBezTo>
                    <a:pt x="148487" y="0"/>
                    <a:pt x="153292" y="1998"/>
                    <a:pt x="157290" y="5995"/>
                  </a:cubicBezTo>
                  <a:cubicBezTo>
                    <a:pt x="161287" y="9993"/>
                    <a:pt x="163285" y="14798"/>
                    <a:pt x="163285" y="20411"/>
                  </a:cubicBezTo>
                  <a:lnTo>
                    <a:pt x="163285" y="32657"/>
                  </a:lnTo>
                  <a:lnTo>
                    <a:pt x="200025" y="32657"/>
                  </a:lnTo>
                  <a:cubicBezTo>
                    <a:pt x="203426" y="32657"/>
                    <a:pt x="206318" y="33848"/>
                    <a:pt x="208699" y="36229"/>
                  </a:cubicBezTo>
                  <a:cubicBezTo>
                    <a:pt x="211080" y="38610"/>
                    <a:pt x="212271" y="41502"/>
                    <a:pt x="212271" y="44903"/>
                  </a:cubicBezTo>
                  <a:lnTo>
                    <a:pt x="212271" y="61232"/>
                  </a:lnTo>
                  <a:cubicBezTo>
                    <a:pt x="212271" y="67270"/>
                    <a:pt x="210506" y="73351"/>
                    <a:pt x="206977" y="79474"/>
                  </a:cubicBezTo>
                  <a:cubicBezTo>
                    <a:pt x="203448" y="85597"/>
                    <a:pt x="198685" y="91125"/>
                    <a:pt x="192689" y="96058"/>
                  </a:cubicBezTo>
                  <a:cubicBezTo>
                    <a:pt x="186694" y="100990"/>
                    <a:pt x="179337" y="105136"/>
                    <a:pt x="170620" y="108496"/>
                  </a:cubicBezTo>
                  <a:cubicBezTo>
                    <a:pt x="161903" y="111855"/>
                    <a:pt x="152740" y="113747"/>
                    <a:pt x="143130" y="114172"/>
                  </a:cubicBezTo>
                  <a:cubicBezTo>
                    <a:pt x="139558" y="118765"/>
                    <a:pt x="135518" y="122804"/>
                    <a:pt x="131011" y="126291"/>
                  </a:cubicBezTo>
                  <a:cubicBezTo>
                    <a:pt x="127779" y="129183"/>
                    <a:pt x="125547" y="132266"/>
                    <a:pt x="124314" y="135540"/>
                  </a:cubicBezTo>
                  <a:cubicBezTo>
                    <a:pt x="123080" y="138814"/>
                    <a:pt x="122464" y="142620"/>
                    <a:pt x="122464" y="146957"/>
                  </a:cubicBezTo>
                  <a:cubicBezTo>
                    <a:pt x="122464" y="151549"/>
                    <a:pt x="123761" y="155419"/>
                    <a:pt x="126355" y="158566"/>
                  </a:cubicBezTo>
                  <a:cubicBezTo>
                    <a:pt x="128948" y="161712"/>
                    <a:pt x="133094" y="163286"/>
                    <a:pt x="138792" y="163286"/>
                  </a:cubicBezTo>
                  <a:cubicBezTo>
                    <a:pt x="145171" y="163286"/>
                    <a:pt x="150847" y="165220"/>
                    <a:pt x="155823" y="169090"/>
                  </a:cubicBezTo>
                  <a:cubicBezTo>
                    <a:pt x="160798" y="172959"/>
                    <a:pt x="163285" y="177828"/>
                    <a:pt x="163285" y="183696"/>
                  </a:cubicBezTo>
                  <a:lnTo>
                    <a:pt x="163285" y="191861"/>
                  </a:lnTo>
                  <a:cubicBezTo>
                    <a:pt x="163285" y="193051"/>
                    <a:pt x="162903" y="194029"/>
                    <a:pt x="162137" y="194795"/>
                  </a:cubicBezTo>
                  <a:cubicBezTo>
                    <a:pt x="161372" y="195560"/>
                    <a:pt x="160394" y="195943"/>
                    <a:pt x="159203" y="195943"/>
                  </a:cubicBezTo>
                  <a:lnTo>
                    <a:pt x="53067" y="195943"/>
                  </a:lnTo>
                  <a:cubicBezTo>
                    <a:pt x="51877" y="195943"/>
                    <a:pt x="50899" y="195560"/>
                    <a:pt x="50133" y="194795"/>
                  </a:cubicBezTo>
                  <a:cubicBezTo>
                    <a:pt x="49368" y="194029"/>
                    <a:pt x="48985" y="193051"/>
                    <a:pt x="48985" y="191861"/>
                  </a:cubicBezTo>
                  <a:lnTo>
                    <a:pt x="48985" y="183696"/>
                  </a:lnTo>
                  <a:cubicBezTo>
                    <a:pt x="48985" y="177828"/>
                    <a:pt x="51473" y="172959"/>
                    <a:pt x="56448" y="169090"/>
                  </a:cubicBezTo>
                  <a:cubicBezTo>
                    <a:pt x="61423" y="165220"/>
                    <a:pt x="67100" y="163286"/>
                    <a:pt x="73478" y="163286"/>
                  </a:cubicBezTo>
                  <a:cubicBezTo>
                    <a:pt x="79176" y="163286"/>
                    <a:pt x="83322" y="161712"/>
                    <a:pt x="85916" y="158566"/>
                  </a:cubicBezTo>
                  <a:cubicBezTo>
                    <a:pt x="88510" y="155419"/>
                    <a:pt x="89807" y="151549"/>
                    <a:pt x="89807" y="146957"/>
                  </a:cubicBezTo>
                  <a:cubicBezTo>
                    <a:pt x="89807" y="142620"/>
                    <a:pt x="89190" y="138814"/>
                    <a:pt x="87957" y="135540"/>
                  </a:cubicBezTo>
                  <a:cubicBezTo>
                    <a:pt x="86724" y="132266"/>
                    <a:pt x="84491" y="129183"/>
                    <a:pt x="81260" y="126291"/>
                  </a:cubicBezTo>
                  <a:cubicBezTo>
                    <a:pt x="76752" y="122804"/>
                    <a:pt x="72713" y="118765"/>
                    <a:pt x="69141" y="114172"/>
                  </a:cubicBezTo>
                  <a:cubicBezTo>
                    <a:pt x="59531" y="113747"/>
                    <a:pt x="50367" y="111855"/>
                    <a:pt x="41650" y="108496"/>
                  </a:cubicBezTo>
                  <a:cubicBezTo>
                    <a:pt x="32933" y="105136"/>
                    <a:pt x="25577" y="100990"/>
                    <a:pt x="19581" y="96058"/>
                  </a:cubicBezTo>
                  <a:cubicBezTo>
                    <a:pt x="13585" y="91125"/>
                    <a:pt x="8823" y="85597"/>
                    <a:pt x="5294" y="79474"/>
                  </a:cubicBezTo>
                  <a:cubicBezTo>
                    <a:pt x="1764" y="73351"/>
                    <a:pt x="0" y="67270"/>
                    <a:pt x="0" y="61232"/>
                  </a:cubicBezTo>
                  <a:lnTo>
                    <a:pt x="0" y="44903"/>
                  </a:lnTo>
                  <a:cubicBezTo>
                    <a:pt x="0" y="41502"/>
                    <a:pt x="1190" y="38610"/>
                    <a:pt x="3571" y="36229"/>
                  </a:cubicBezTo>
                  <a:cubicBezTo>
                    <a:pt x="5953" y="33848"/>
                    <a:pt x="8844" y="32657"/>
                    <a:pt x="12246" y="32657"/>
                  </a:cubicBezTo>
                  <a:lnTo>
                    <a:pt x="48985" y="32657"/>
                  </a:lnTo>
                  <a:lnTo>
                    <a:pt x="48985" y="20411"/>
                  </a:lnTo>
                  <a:cubicBezTo>
                    <a:pt x="48985" y="14798"/>
                    <a:pt x="50984" y="9993"/>
                    <a:pt x="54981" y="5995"/>
                  </a:cubicBezTo>
                  <a:cubicBezTo>
                    <a:pt x="58978" y="1998"/>
                    <a:pt x="63783" y="0"/>
                    <a:pt x="693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4020629" y="2914735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4020629" y="354151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785130" y="418136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7549631" y="418136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9314132" y="2914735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9314132" y="354151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9314132" y="418136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9314132" y="4821217"/>
            <a:ext cx="261257" cy="261257"/>
          </a:xfrm>
          <a:custGeom>
            <a:avLst/>
            <a:gdLst/>
            <a:ahLst/>
            <a:cxnLst/>
            <a:rect l="l" t="t" r="r" b="b"/>
            <a:pathLst>
              <a:path w="261257" h="261257">
                <a:moveTo>
                  <a:pt x="192201" y="76711"/>
                </a:moveTo>
                <a:cubicBezTo>
                  <a:pt x="189253" y="76711"/>
                  <a:pt x="186702" y="77788"/>
                  <a:pt x="184547" y="79942"/>
                </a:cubicBezTo>
                <a:lnTo>
                  <a:pt x="115151" y="149169"/>
                </a:lnTo>
                <a:lnTo>
                  <a:pt x="76711" y="110728"/>
                </a:lnTo>
                <a:cubicBezTo>
                  <a:pt x="74556" y="108574"/>
                  <a:pt x="72005" y="107497"/>
                  <a:pt x="69056" y="107497"/>
                </a:cubicBezTo>
                <a:cubicBezTo>
                  <a:pt x="66108" y="107497"/>
                  <a:pt x="63557" y="108574"/>
                  <a:pt x="61402" y="110728"/>
                </a:cubicBezTo>
                <a:lnTo>
                  <a:pt x="45924" y="126036"/>
                </a:lnTo>
                <a:cubicBezTo>
                  <a:pt x="43883" y="128078"/>
                  <a:pt x="42863" y="130686"/>
                  <a:pt x="42863" y="133861"/>
                </a:cubicBezTo>
                <a:cubicBezTo>
                  <a:pt x="42863" y="136922"/>
                  <a:pt x="43883" y="139474"/>
                  <a:pt x="45924" y="141515"/>
                </a:cubicBezTo>
                <a:lnTo>
                  <a:pt x="107497" y="203087"/>
                </a:lnTo>
                <a:cubicBezTo>
                  <a:pt x="109651" y="205241"/>
                  <a:pt x="112202" y="206319"/>
                  <a:pt x="115151" y="206319"/>
                </a:cubicBezTo>
                <a:cubicBezTo>
                  <a:pt x="118212" y="206319"/>
                  <a:pt x="120820" y="205241"/>
                  <a:pt x="122975" y="203087"/>
                </a:cubicBezTo>
                <a:lnTo>
                  <a:pt x="215333" y="110728"/>
                </a:lnTo>
                <a:cubicBezTo>
                  <a:pt x="217374" y="108687"/>
                  <a:pt x="218395" y="106136"/>
                  <a:pt x="218395" y="103074"/>
                </a:cubicBezTo>
                <a:cubicBezTo>
                  <a:pt x="218395" y="99899"/>
                  <a:pt x="217374" y="97291"/>
                  <a:pt x="215333" y="95250"/>
                </a:cubicBezTo>
                <a:lnTo>
                  <a:pt x="199855" y="79942"/>
                </a:lnTo>
                <a:cubicBezTo>
                  <a:pt x="197701" y="77788"/>
                  <a:pt x="195149" y="76711"/>
                  <a:pt x="192201" y="76711"/>
                </a:cubicBezTo>
                <a:close/>
                <a:moveTo>
                  <a:pt x="130629" y="0"/>
                </a:moveTo>
                <a:cubicBezTo>
                  <a:pt x="154328" y="0"/>
                  <a:pt x="176184" y="5840"/>
                  <a:pt x="196198" y="17520"/>
                </a:cubicBezTo>
                <a:cubicBezTo>
                  <a:pt x="216212" y="29199"/>
                  <a:pt x="232059" y="45046"/>
                  <a:pt x="243738" y="65059"/>
                </a:cubicBezTo>
                <a:cubicBezTo>
                  <a:pt x="255418" y="85073"/>
                  <a:pt x="261257" y="106930"/>
                  <a:pt x="261257" y="130629"/>
                </a:cubicBezTo>
                <a:cubicBezTo>
                  <a:pt x="261257" y="154328"/>
                  <a:pt x="255418" y="176184"/>
                  <a:pt x="243738" y="196198"/>
                </a:cubicBezTo>
                <a:cubicBezTo>
                  <a:pt x="232059" y="216212"/>
                  <a:pt x="216212" y="232059"/>
                  <a:pt x="196198" y="243738"/>
                </a:cubicBezTo>
                <a:cubicBezTo>
                  <a:pt x="176184" y="255418"/>
                  <a:pt x="154328" y="261257"/>
                  <a:pt x="130629" y="261257"/>
                </a:cubicBezTo>
                <a:cubicBezTo>
                  <a:pt x="106930" y="261257"/>
                  <a:pt x="85073" y="255418"/>
                  <a:pt x="65059" y="243738"/>
                </a:cubicBezTo>
                <a:cubicBezTo>
                  <a:pt x="45046" y="232059"/>
                  <a:pt x="29199" y="216212"/>
                  <a:pt x="17519" y="196198"/>
                </a:cubicBezTo>
                <a:cubicBezTo>
                  <a:pt x="5840" y="176184"/>
                  <a:pt x="0" y="154328"/>
                  <a:pt x="0" y="130629"/>
                </a:cubicBezTo>
                <a:cubicBezTo>
                  <a:pt x="0" y="106930"/>
                  <a:pt x="5840" y="85073"/>
                  <a:pt x="17519" y="65059"/>
                </a:cubicBezTo>
                <a:cubicBezTo>
                  <a:pt x="29199" y="45046"/>
                  <a:pt x="45046" y="29199"/>
                  <a:pt x="65059" y="17520"/>
                </a:cubicBezTo>
                <a:cubicBezTo>
                  <a:pt x="85073" y="5840"/>
                  <a:pt x="106930" y="0"/>
                  <a:pt x="1306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>
                <a:latin typeface="+mn-lt"/>
                <a:cs typeface="+mn-ea"/>
                <a:sym typeface="+mn-lt"/>
              </a:rPr>
              <a:t>與上架</a:t>
            </a:r>
            <a:r>
              <a:rPr lang="en-US" altLang="zh-TW" sz="2800" dirty="0">
                <a:latin typeface="+mn-lt"/>
                <a:cs typeface="+mn-ea"/>
                <a:sym typeface="+mn-lt"/>
              </a:rPr>
              <a:t>app</a:t>
            </a:r>
            <a:r>
              <a:rPr lang="zh-TW" altLang="en-US" sz="2800" dirty="0">
                <a:latin typeface="+mn-lt"/>
                <a:cs typeface="+mn-ea"/>
                <a:sym typeface="+mn-lt"/>
              </a:rPr>
              <a:t>之比較</a:t>
            </a:r>
            <a:endParaRPr lang="zh-CN" altLang="en-US" sz="28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13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demo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76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4" name="Csoportba foglalás 6"/>
          <p:cNvGrpSpPr/>
          <p:nvPr/>
        </p:nvGrpSpPr>
        <p:grpSpPr>
          <a:xfrm>
            <a:off x="1777206" y="1116806"/>
            <a:ext cx="630238" cy="633413"/>
            <a:chOff x="1643063" y="6515101"/>
            <a:chExt cx="630238" cy="633413"/>
          </a:xfrm>
          <a:solidFill>
            <a:schemeClr val="accent2"/>
          </a:solidFill>
        </p:grpSpPr>
        <p:sp>
          <p:nvSpPr>
            <p:cNvPr id="5" name="Freeform 179"/>
            <p:cNvSpPr>
              <a:spLocks noEditPoints="1"/>
            </p:cNvSpPr>
            <p:nvPr/>
          </p:nvSpPr>
          <p:spPr bwMode="auto">
            <a:xfrm>
              <a:off x="1643063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80"/>
            <p:cNvSpPr>
              <a:spLocks/>
            </p:cNvSpPr>
            <p:nvPr/>
          </p:nvSpPr>
          <p:spPr bwMode="auto">
            <a:xfrm>
              <a:off x="2011363" y="6707188"/>
              <a:ext cx="179388" cy="342900"/>
            </a:xfrm>
            <a:custGeom>
              <a:avLst/>
              <a:gdLst>
                <a:gd name="T0" fmla="*/ 3 w 48"/>
                <a:gd name="T1" fmla="*/ 43 h 91"/>
                <a:gd name="T2" fmla="*/ 13 w 48"/>
                <a:gd name="T3" fmla="*/ 86 h 91"/>
                <a:gd name="T4" fmla="*/ 0 w 48"/>
                <a:gd name="T5" fmla="*/ 10 h 91"/>
                <a:gd name="T6" fmla="*/ 17 w 48"/>
                <a:gd name="T7" fmla="*/ 25 h 91"/>
                <a:gd name="T8" fmla="*/ 3 w 48"/>
                <a:gd name="T9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1">
                  <a:moveTo>
                    <a:pt x="3" y="43"/>
                  </a:moveTo>
                  <a:cubicBezTo>
                    <a:pt x="19" y="44"/>
                    <a:pt x="5" y="91"/>
                    <a:pt x="13" y="86"/>
                  </a:cubicBezTo>
                  <a:cubicBezTo>
                    <a:pt x="34" y="73"/>
                    <a:pt x="48" y="0"/>
                    <a:pt x="0" y="10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1"/>
            <p:cNvSpPr>
              <a:spLocks/>
            </p:cNvSpPr>
            <p:nvPr/>
          </p:nvSpPr>
          <p:spPr bwMode="auto">
            <a:xfrm>
              <a:off x="1758951" y="6673851"/>
              <a:ext cx="304800" cy="307975"/>
            </a:xfrm>
            <a:custGeom>
              <a:avLst/>
              <a:gdLst>
                <a:gd name="T0" fmla="*/ 81 w 81"/>
                <a:gd name="T1" fmla="*/ 34 h 82"/>
                <a:gd name="T2" fmla="*/ 50 w 81"/>
                <a:gd name="T3" fmla="*/ 9 h 82"/>
                <a:gd name="T4" fmla="*/ 49 w 81"/>
                <a:gd name="T5" fmla="*/ 30 h 82"/>
                <a:gd name="T6" fmla="*/ 51 w 81"/>
                <a:gd name="T7" fmla="*/ 34 h 82"/>
                <a:gd name="T8" fmla="*/ 46 w 81"/>
                <a:gd name="T9" fmla="*/ 39 h 82"/>
                <a:gd name="T10" fmla="*/ 41 w 81"/>
                <a:gd name="T11" fmla="*/ 35 h 82"/>
                <a:gd name="T12" fmla="*/ 44 w 81"/>
                <a:gd name="T13" fmla="*/ 30 h 82"/>
                <a:gd name="T14" fmla="*/ 45 w 81"/>
                <a:gd name="T15" fmla="*/ 5 h 82"/>
                <a:gd name="T16" fmla="*/ 39 w 81"/>
                <a:gd name="T17" fmla="*/ 0 h 82"/>
                <a:gd name="T18" fmla="*/ 0 w 81"/>
                <a:gd name="T19" fmla="*/ 48 h 82"/>
                <a:gd name="T20" fmla="*/ 43 w 81"/>
                <a:gd name="T21" fmla="*/ 82 h 82"/>
                <a:gd name="T22" fmla="*/ 81 w 81"/>
                <a:gd name="T23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82">
                  <a:moveTo>
                    <a:pt x="81" y="34"/>
                  </a:moveTo>
                  <a:cubicBezTo>
                    <a:pt x="50" y="9"/>
                    <a:pt x="50" y="9"/>
                    <a:pt x="50" y="9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31"/>
                    <a:pt x="51" y="32"/>
                    <a:pt x="51" y="34"/>
                  </a:cubicBezTo>
                  <a:cubicBezTo>
                    <a:pt x="51" y="36"/>
                    <a:pt x="49" y="39"/>
                    <a:pt x="46" y="39"/>
                  </a:cubicBezTo>
                  <a:cubicBezTo>
                    <a:pt x="44" y="39"/>
                    <a:pt x="41" y="37"/>
                    <a:pt x="41" y="35"/>
                  </a:cubicBezTo>
                  <a:cubicBezTo>
                    <a:pt x="41" y="32"/>
                    <a:pt x="42" y="30"/>
                    <a:pt x="44" y="3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3" y="82"/>
                    <a:pt x="43" y="82"/>
                    <a:pt x="43" y="82"/>
                  </a:cubicBezTo>
                  <a:lnTo>
                    <a:pt x="8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Csoportba foglalás 10"/>
          <p:cNvGrpSpPr/>
          <p:nvPr/>
        </p:nvGrpSpPr>
        <p:grpSpPr>
          <a:xfrm>
            <a:off x="2723356" y="1122363"/>
            <a:ext cx="630238" cy="633413"/>
            <a:chOff x="2589213" y="6515101"/>
            <a:chExt cx="630238" cy="633413"/>
          </a:xfrm>
          <a:solidFill>
            <a:schemeClr val="accent2"/>
          </a:solidFill>
        </p:grpSpPr>
        <p:sp>
          <p:nvSpPr>
            <p:cNvPr id="9" name="Freeform 182"/>
            <p:cNvSpPr>
              <a:spLocks noEditPoints="1"/>
            </p:cNvSpPr>
            <p:nvPr/>
          </p:nvSpPr>
          <p:spPr bwMode="auto">
            <a:xfrm>
              <a:off x="2589213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83"/>
            <p:cNvSpPr>
              <a:spLocks/>
            </p:cNvSpPr>
            <p:nvPr/>
          </p:nvSpPr>
          <p:spPr bwMode="auto">
            <a:xfrm>
              <a:off x="2751138" y="6827838"/>
              <a:ext cx="165100" cy="169863"/>
            </a:xfrm>
            <a:custGeom>
              <a:avLst/>
              <a:gdLst>
                <a:gd name="T0" fmla="*/ 1 w 44"/>
                <a:gd name="T1" fmla="*/ 43 h 45"/>
                <a:gd name="T2" fmla="*/ 19 w 44"/>
                <a:gd name="T3" fmla="*/ 25 h 45"/>
                <a:gd name="T4" fmla="*/ 19 w 44"/>
                <a:gd name="T5" fmla="*/ 22 h 45"/>
                <a:gd name="T6" fmla="*/ 23 w 44"/>
                <a:gd name="T7" fmla="*/ 22 h 45"/>
                <a:gd name="T8" fmla="*/ 23 w 44"/>
                <a:gd name="T9" fmla="*/ 25 h 45"/>
                <a:gd name="T10" fmla="*/ 20 w 44"/>
                <a:gd name="T11" fmla="*/ 26 h 45"/>
                <a:gd name="T12" fmla="*/ 1 w 44"/>
                <a:gd name="T13" fmla="*/ 44 h 45"/>
                <a:gd name="T14" fmla="*/ 2 w 44"/>
                <a:gd name="T15" fmla="*/ 45 h 45"/>
                <a:gd name="T16" fmla="*/ 30 w 44"/>
                <a:gd name="T17" fmla="*/ 33 h 45"/>
                <a:gd name="T18" fmla="*/ 44 w 44"/>
                <a:gd name="T19" fmla="*/ 14 h 45"/>
                <a:gd name="T20" fmla="*/ 31 w 44"/>
                <a:gd name="T21" fmla="*/ 0 h 45"/>
                <a:gd name="T22" fmla="*/ 12 w 44"/>
                <a:gd name="T23" fmla="*/ 14 h 45"/>
                <a:gd name="T24" fmla="*/ 0 w 44"/>
                <a:gd name="T25" fmla="*/ 43 h 45"/>
                <a:gd name="T26" fmla="*/ 1 w 44"/>
                <a:gd name="T27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45">
                  <a:moveTo>
                    <a:pt x="1" y="43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8" y="24"/>
                    <a:pt x="19" y="23"/>
                    <a:pt x="19" y="22"/>
                  </a:cubicBezTo>
                  <a:cubicBezTo>
                    <a:pt x="20" y="21"/>
                    <a:pt x="22" y="21"/>
                    <a:pt x="23" y="22"/>
                  </a:cubicBezTo>
                  <a:cubicBezTo>
                    <a:pt x="24" y="23"/>
                    <a:pt x="24" y="24"/>
                    <a:pt x="23" y="25"/>
                  </a:cubicBezTo>
                  <a:cubicBezTo>
                    <a:pt x="22" y="26"/>
                    <a:pt x="21" y="26"/>
                    <a:pt x="20" y="26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6" y="33"/>
                    <a:pt x="26" y="29"/>
                    <a:pt x="30" y="3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6" y="19"/>
                    <a:pt x="11" y="29"/>
                    <a:pt x="0" y="43"/>
                  </a:cubicBezTo>
                  <a:lnTo>
                    <a:pt x="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4"/>
            <p:cNvSpPr>
              <a:spLocks/>
            </p:cNvSpPr>
            <p:nvPr/>
          </p:nvSpPr>
          <p:spPr bwMode="auto">
            <a:xfrm>
              <a:off x="2870201" y="6662738"/>
              <a:ext cx="214313" cy="214313"/>
            </a:xfrm>
            <a:custGeom>
              <a:avLst/>
              <a:gdLst>
                <a:gd name="T0" fmla="*/ 13 w 57"/>
                <a:gd name="T1" fmla="*/ 55 h 57"/>
                <a:gd name="T2" fmla="*/ 20 w 57"/>
                <a:gd name="T3" fmla="*/ 55 h 57"/>
                <a:gd name="T4" fmla="*/ 55 w 57"/>
                <a:gd name="T5" fmla="*/ 25 h 57"/>
                <a:gd name="T6" fmla="*/ 53 w 57"/>
                <a:gd name="T7" fmla="*/ 16 h 57"/>
                <a:gd name="T8" fmla="*/ 41 w 57"/>
                <a:gd name="T9" fmla="*/ 4 h 57"/>
                <a:gd name="T10" fmla="*/ 32 w 57"/>
                <a:gd name="T11" fmla="*/ 2 h 57"/>
                <a:gd name="T12" fmla="*/ 2 w 57"/>
                <a:gd name="T13" fmla="*/ 37 h 57"/>
                <a:gd name="T14" fmla="*/ 1 w 57"/>
                <a:gd name="T15" fmla="*/ 43 h 57"/>
                <a:gd name="T16" fmla="*/ 13 w 57"/>
                <a:gd name="T17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3" y="55"/>
                  </a:moveTo>
                  <a:cubicBezTo>
                    <a:pt x="15" y="57"/>
                    <a:pt x="18" y="57"/>
                    <a:pt x="20" y="5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7" y="23"/>
                    <a:pt x="54" y="17"/>
                    <a:pt x="53" y="16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9" y="2"/>
                    <a:pt x="34" y="0"/>
                    <a:pt x="32" y="2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9"/>
                    <a:pt x="0" y="42"/>
                    <a:pt x="1" y="43"/>
                  </a:cubicBezTo>
                  <a:lnTo>
                    <a:pt x="13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Csoportba foglalás 14"/>
          <p:cNvGrpSpPr/>
          <p:nvPr/>
        </p:nvGrpSpPr>
        <p:grpSpPr>
          <a:xfrm>
            <a:off x="3666329" y="1135856"/>
            <a:ext cx="630238" cy="633413"/>
            <a:chOff x="3532188" y="6515101"/>
            <a:chExt cx="630238" cy="633413"/>
          </a:xfrm>
          <a:solidFill>
            <a:schemeClr val="accent2"/>
          </a:solidFill>
        </p:grpSpPr>
        <p:sp>
          <p:nvSpPr>
            <p:cNvPr id="13" name="Freeform 185"/>
            <p:cNvSpPr>
              <a:spLocks noEditPoints="1"/>
            </p:cNvSpPr>
            <p:nvPr/>
          </p:nvSpPr>
          <p:spPr bwMode="auto">
            <a:xfrm>
              <a:off x="3532188" y="6515101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8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8 w 397"/>
                <a:gd name="T17" fmla="*/ 380 h 399"/>
                <a:gd name="T18" fmla="*/ 18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Csoportba foglalás 16"/>
            <p:cNvGrpSpPr/>
            <p:nvPr/>
          </p:nvGrpSpPr>
          <p:grpSpPr>
            <a:xfrm>
              <a:off x="3686176" y="6767513"/>
              <a:ext cx="306388" cy="153988"/>
              <a:chOff x="3686176" y="6767513"/>
              <a:chExt cx="306388" cy="153988"/>
            </a:xfrm>
            <a:grpFill/>
          </p:grpSpPr>
          <p:sp>
            <p:nvSpPr>
              <p:cNvPr id="15" name="Freeform 186"/>
              <p:cNvSpPr>
                <a:spLocks noEditPoints="1"/>
              </p:cNvSpPr>
              <p:nvPr/>
            </p:nvSpPr>
            <p:spPr bwMode="auto">
              <a:xfrm>
                <a:off x="3700463" y="6767513"/>
                <a:ext cx="280988" cy="60325"/>
              </a:xfrm>
              <a:custGeom>
                <a:avLst/>
                <a:gdLst>
                  <a:gd name="T0" fmla="*/ 54 w 177"/>
                  <a:gd name="T1" fmla="*/ 0 h 38"/>
                  <a:gd name="T2" fmla="*/ 0 w 177"/>
                  <a:gd name="T3" fmla="*/ 0 h 38"/>
                  <a:gd name="T4" fmla="*/ 123 w 177"/>
                  <a:gd name="T5" fmla="*/ 38 h 38"/>
                  <a:gd name="T6" fmla="*/ 177 w 177"/>
                  <a:gd name="T7" fmla="*/ 38 h 38"/>
                  <a:gd name="T8" fmla="*/ 54 w 177"/>
                  <a:gd name="T9" fmla="*/ 0 h 38"/>
                  <a:gd name="T10" fmla="*/ 64 w 177"/>
                  <a:gd name="T11" fmla="*/ 14 h 38"/>
                  <a:gd name="T12" fmla="*/ 43 w 177"/>
                  <a:gd name="T13" fmla="*/ 7 h 38"/>
                  <a:gd name="T14" fmla="*/ 52 w 177"/>
                  <a:gd name="T15" fmla="*/ 7 h 38"/>
                  <a:gd name="T16" fmla="*/ 73 w 177"/>
                  <a:gd name="T17" fmla="*/ 14 h 38"/>
                  <a:gd name="T18" fmla="*/ 64 w 177"/>
                  <a:gd name="T1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38">
                    <a:moveTo>
                      <a:pt x="54" y="0"/>
                    </a:moveTo>
                    <a:lnTo>
                      <a:pt x="0" y="0"/>
                    </a:lnTo>
                    <a:lnTo>
                      <a:pt x="123" y="38"/>
                    </a:lnTo>
                    <a:lnTo>
                      <a:pt x="177" y="38"/>
                    </a:lnTo>
                    <a:lnTo>
                      <a:pt x="54" y="0"/>
                    </a:lnTo>
                    <a:close/>
                    <a:moveTo>
                      <a:pt x="64" y="14"/>
                    </a:moveTo>
                    <a:lnTo>
                      <a:pt x="43" y="7"/>
                    </a:lnTo>
                    <a:lnTo>
                      <a:pt x="52" y="7"/>
                    </a:lnTo>
                    <a:lnTo>
                      <a:pt x="73" y="14"/>
                    </a:lnTo>
                    <a:lnTo>
                      <a:pt x="6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87"/>
              <p:cNvSpPr>
                <a:spLocks noEditPoints="1"/>
              </p:cNvSpPr>
              <p:nvPr/>
            </p:nvSpPr>
            <p:spPr bwMode="auto">
              <a:xfrm>
                <a:off x="3686176" y="6770688"/>
                <a:ext cx="206375" cy="147638"/>
              </a:xfrm>
              <a:custGeom>
                <a:avLst/>
                <a:gdLst>
                  <a:gd name="T0" fmla="*/ 0 w 130"/>
                  <a:gd name="T1" fmla="*/ 53 h 93"/>
                  <a:gd name="T2" fmla="*/ 130 w 130"/>
                  <a:gd name="T3" fmla="*/ 93 h 93"/>
                  <a:gd name="T4" fmla="*/ 130 w 130"/>
                  <a:gd name="T5" fmla="*/ 41 h 93"/>
                  <a:gd name="T6" fmla="*/ 0 w 130"/>
                  <a:gd name="T7" fmla="*/ 0 h 93"/>
                  <a:gd name="T8" fmla="*/ 0 w 130"/>
                  <a:gd name="T9" fmla="*/ 53 h 93"/>
                  <a:gd name="T10" fmla="*/ 4 w 130"/>
                  <a:gd name="T11" fmla="*/ 8 h 93"/>
                  <a:gd name="T12" fmla="*/ 59 w 130"/>
                  <a:gd name="T13" fmla="*/ 24 h 93"/>
                  <a:gd name="T14" fmla="*/ 59 w 130"/>
                  <a:gd name="T15" fmla="*/ 64 h 93"/>
                  <a:gd name="T16" fmla="*/ 4 w 130"/>
                  <a:gd name="T17" fmla="*/ 48 h 93"/>
                  <a:gd name="T18" fmla="*/ 4 w 130"/>
                  <a:gd name="T19" fmla="*/ 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93">
                    <a:moveTo>
                      <a:pt x="0" y="53"/>
                    </a:moveTo>
                    <a:lnTo>
                      <a:pt x="130" y="93"/>
                    </a:lnTo>
                    <a:lnTo>
                      <a:pt x="130" y="41"/>
                    </a:lnTo>
                    <a:lnTo>
                      <a:pt x="0" y="0"/>
                    </a:lnTo>
                    <a:lnTo>
                      <a:pt x="0" y="53"/>
                    </a:lnTo>
                    <a:close/>
                    <a:moveTo>
                      <a:pt x="4" y="8"/>
                    </a:moveTo>
                    <a:lnTo>
                      <a:pt x="59" y="24"/>
                    </a:lnTo>
                    <a:lnTo>
                      <a:pt x="59" y="64"/>
                    </a:lnTo>
                    <a:lnTo>
                      <a:pt x="4" y="48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88"/>
              <p:cNvSpPr>
                <a:spLocks noChangeArrowheads="1"/>
              </p:cNvSpPr>
              <p:nvPr/>
            </p:nvSpPr>
            <p:spPr bwMode="auto">
              <a:xfrm>
                <a:off x="3898901" y="6835776"/>
                <a:ext cx="93663" cy="857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Csoportba foglalás 20"/>
          <p:cNvGrpSpPr/>
          <p:nvPr/>
        </p:nvGrpSpPr>
        <p:grpSpPr>
          <a:xfrm>
            <a:off x="4652251" y="1139824"/>
            <a:ext cx="630238" cy="633413"/>
            <a:chOff x="4478338" y="6515101"/>
            <a:chExt cx="630238" cy="633413"/>
          </a:xfrm>
          <a:solidFill>
            <a:schemeClr val="accent2"/>
          </a:solidFill>
        </p:grpSpPr>
        <p:sp>
          <p:nvSpPr>
            <p:cNvPr id="19" name="Freeform 189"/>
            <p:cNvSpPr>
              <a:spLocks noEditPoints="1"/>
            </p:cNvSpPr>
            <p:nvPr/>
          </p:nvSpPr>
          <p:spPr bwMode="auto">
            <a:xfrm>
              <a:off x="4478338" y="6515101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8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8 w 397"/>
                <a:gd name="T17" fmla="*/ 380 h 399"/>
                <a:gd name="T18" fmla="*/ 18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0"/>
            <p:cNvSpPr>
              <a:spLocks/>
            </p:cNvSpPr>
            <p:nvPr/>
          </p:nvSpPr>
          <p:spPr bwMode="auto">
            <a:xfrm>
              <a:off x="4635501" y="6673851"/>
              <a:ext cx="311150" cy="312738"/>
            </a:xfrm>
            <a:custGeom>
              <a:avLst/>
              <a:gdLst>
                <a:gd name="T0" fmla="*/ 55 w 83"/>
                <a:gd name="T1" fmla="*/ 11 h 83"/>
                <a:gd name="T2" fmla="*/ 55 w 83"/>
                <a:gd name="T3" fmla="*/ 13 h 83"/>
                <a:gd name="T4" fmla="*/ 37 w 83"/>
                <a:gd name="T5" fmla="*/ 30 h 83"/>
                <a:gd name="T6" fmla="*/ 33 w 83"/>
                <a:gd name="T7" fmla="*/ 29 h 83"/>
                <a:gd name="T8" fmla="*/ 19 w 83"/>
                <a:gd name="T9" fmla="*/ 34 h 83"/>
                <a:gd name="T10" fmla="*/ 32 w 83"/>
                <a:gd name="T11" fmla="*/ 47 h 83"/>
                <a:gd name="T12" fmla="*/ 0 w 83"/>
                <a:gd name="T13" fmla="*/ 83 h 83"/>
                <a:gd name="T14" fmla="*/ 36 w 83"/>
                <a:gd name="T15" fmla="*/ 51 h 83"/>
                <a:gd name="T16" fmla="*/ 49 w 83"/>
                <a:gd name="T17" fmla="*/ 64 h 83"/>
                <a:gd name="T18" fmla="*/ 54 w 83"/>
                <a:gd name="T19" fmla="*/ 51 h 83"/>
                <a:gd name="T20" fmla="*/ 54 w 83"/>
                <a:gd name="T21" fmla="*/ 47 h 83"/>
                <a:gd name="T22" fmla="*/ 70 w 83"/>
                <a:gd name="T23" fmla="*/ 28 h 83"/>
                <a:gd name="T24" fmla="*/ 73 w 83"/>
                <a:gd name="T25" fmla="*/ 28 h 83"/>
                <a:gd name="T26" fmla="*/ 83 w 83"/>
                <a:gd name="T27" fmla="*/ 24 h 83"/>
                <a:gd name="T28" fmla="*/ 59 w 83"/>
                <a:gd name="T29" fmla="*/ 0 h 83"/>
                <a:gd name="T30" fmla="*/ 55 w 83"/>
                <a:gd name="T31" fmla="*/ 1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83">
                  <a:moveTo>
                    <a:pt x="55" y="11"/>
                  </a:moveTo>
                  <a:cubicBezTo>
                    <a:pt x="55" y="12"/>
                    <a:pt x="55" y="12"/>
                    <a:pt x="55" y="1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0"/>
                    <a:pt x="34" y="29"/>
                    <a:pt x="33" y="29"/>
                  </a:cubicBezTo>
                  <a:cubicBezTo>
                    <a:pt x="28" y="29"/>
                    <a:pt x="23" y="31"/>
                    <a:pt x="19" y="34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52" y="61"/>
                    <a:pt x="54" y="56"/>
                    <a:pt x="54" y="51"/>
                  </a:cubicBezTo>
                  <a:cubicBezTo>
                    <a:pt x="54" y="49"/>
                    <a:pt x="54" y="48"/>
                    <a:pt x="54" y="47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1" y="28"/>
                    <a:pt x="72" y="28"/>
                    <a:pt x="73" y="28"/>
                  </a:cubicBezTo>
                  <a:cubicBezTo>
                    <a:pt x="77" y="28"/>
                    <a:pt x="80" y="27"/>
                    <a:pt x="83" y="2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7" y="3"/>
                    <a:pt x="55" y="7"/>
                    <a:pt x="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Csoportba foglalás 23"/>
          <p:cNvGrpSpPr/>
          <p:nvPr/>
        </p:nvGrpSpPr>
        <p:grpSpPr>
          <a:xfrm>
            <a:off x="5583192" y="1138236"/>
            <a:ext cx="630238" cy="633413"/>
            <a:chOff x="5419726" y="6515101"/>
            <a:chExt cx="630238" cy="633413"/>
          </a:xfrm>
          <a:solidFill>
            <a:schemeClr val="accent2"/>
          </a:solidFill>
        </p:grpSpPr>
        <p:sp>
          <p:nvSpPr>
            <p:cNvPr id="22" name="Freeform 191"/>
            <p:cNvSpPr>
              <a:spLocks noEditPoints="1"/>
            </p:cNvSpPr>
            <p:nvPr/>
          </p:nvSpPr>
          <p:spPr bwMode="auto">
            <a:xfrm>
              <a:off x="5419726" y="6515101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9 w 397"/>
                <a:gd name="T13" fmla="*/ 19 h 399"/>
                <a:gd name="T14" fmla="*/ 379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2"/>
            <p:cNvSpPr>
              <a:spLocks noEditPoints="1"/>
            </p:cNvSpPr>
            <p:nvPr/>
          </p:nvSpPr>
          <p:spPr bwMode="auto">
            <a:xfrm>
              <a:off x="5618163" y="6684963"/>
              <a:ext cx="236538" cy="288925"/>
            </a:xfrm>
            <a:custGeom>
              <a:avLst/>
              <a:gdLst>
                <a:gd name="T0" fmla="*/ 112 w 149"/>
                <a:gd name="T1" fmla="*/ 0 h 182"/>
                <a:gd name="T2" fmla="*/ 38 w 149"/>
                <a:gd name="T3" fmla="*/ 0 h 182"/>
                <a:gd name="T4" fmla="*/ 38 w 149"/>
                <a:gd name="T5" fmla="*/ 26 h 182"/>
                <a:gd name="T6" fmla="*/ 0 w 149"/>
                <a:gd name="T7" fmla="*/ 26 h 182"/>
                <a:gd name="T8" fmla="*/ 0 w 149"/>
                <a:gd name="T9" fmla="*/ 59 h 182"/>
                <a:gd name="T10" fmla="*/ 15 w 149"/>
                <a:gd name="T11" fmla="*/ 59 h 182"/>
                <a:gd name="T12" fmla="*/ 36 w 149"/>
                <a:gd name="T13" fmla="*/ 182 h 182"/>
                <a:gd name="T14" fmla="*/ 114 w 149"/>
                <a:gd name="T15" fmla="*/ 182 h 182"/>
                <a:gd name="T16" fmla="*/ 135 w 149"/>
                <a:gd name="T17" fmla="*/ 59 h 182"/>
                <a:gd name="T18" fmla="*/ 149 w 149"/>
                <a:gd name="T19" fmla="*/ 59 h 182"/>
                <a:gd name="T20" fmla="*/ 149 w 149"/>
                <a:gd name="T21" fmla="*/ 26 h 182"/>
                <a:gd name="T22" fmla="*/ 112 w 149"/>
                <a:gd name="T23" fmla="*/ 26 h 182"/>
                <a:gd name="T24" fmla="*/ 112 w 149"/>
                <a:gd name="T25" fmla="*/ 0 h 182"/>
                <a:gd name="T26" fmla="*/ 102 w 149"/>
                <a:gd name="T27" fmla="*/ 26 h 182"/>
                <a:gd name="T28" fmla="*/ 48 w 149"/>
                <a:gd name="T29" fmla="*/ 26 h 182"/>
                <a:gd name="T30" fmla="*/ 48 w 149"/>
                <a:gd name="T31" fmla="*/ 9 h 182"/>
                <a:gd name="T32" fmla="*/ 102 w 149"/>
                <a:gd name="T33" fmla="*/ 9 h 182"/>
                <a:gd name="T34" fmla="*/ 102 w 149"/>
                <a:gd name="T35" fmla="*/ 2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9" h="182">
                  <a:moveTo>
                    <a:pt x="112" y="0"/>
                  </a:moveTo>
                  <a:lnTo>
                    <a:pt x="38" y="0"/>
                  </a:lnTo>
                  <a:lnTo>
                    <a:pt x="38" y="26"/>
                  </a:lnTo>
                  <a:lnTo>
                    <a:pt x="0" y="26"/>
                  </a:lnTo>
                  <a:lnTo>
                    <a:pt x="0" y="59"/>
                  </a:lnTo>
                  <a:lnTo>
                    <a:pt x="15" y="59"/>
                  </a:lnTo>
                  <a:lnTo>
                    <a:pt x="36" y="182"/>
                  </a:lnTo>
                  <a:lnTo>
                    <a:pt x="114" y="182"/>
                  </a:lnTo>
                  <a:lnTo>
                    <a:pt x="135" y="59"/>
                  </a:lnTo>
                  <a:lnTo>
                    <a:pt x="149" y="59"/>
                  </a:lnTo>
                  <a:lnTo>
                    <a:pt x="149" y="26"/>
                  </a:lnTo>
                  <a:lnTo>
                    <a:pt x="112" y="26"/>
                  </a:lnTo>
                  <a:lnTo>
                    <a:pt x="112" y="0"/>
                  </a:lnTo>
                  <a:close/>
                  <a:moveTo>
                    <a:pt x="102" y="26"/>
                  </a:moveTo>
                  <a:lnTo>
                    <a:pt x="48" y="26"/>
                  </a:lnTo>
                  <a:lnTo>
                    <a:pt x="48" y="9"/>
                  </a:lnTo>
                  <a:lnTo>
                    <a:pt x="102" y="9"/>
                  </a:lnTo>
                  <a:lnTo>
                    <a:pt x="10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Csoportba foglalás 26"/>
          <p:cNvGrpSpPr/>
          <p:nvPr/>
        </p:nvGrpSpPr>
        <p:grpSpPr>
          <a:xfrm>
            <a:off x="6514304" y="1151730"/>
            <a:ext cx="630238" cy="633413"/>
            <a:chOff x="6365876" y="6515101"/>
            <a:chExt cx="630238" cy="633413"/>
          </a:xfrm>
          <a:solidFill>
            <a:schemeClr val="accent2"/>
          </a:solidFill>
        </p:grpSpPr>
        <p:sp>
          <p:nvSpPr>
            <p:cNvPr id="25" name="Freeform 193"/>
            <p:cNvSpPr>
              <a:spLocks noEditPoints="1"/>
            </p:cNvSpPr>
            <p:nvPr/>
          </p:nvSpPr>
          <p:spPr bwMode="auto">
            <a:xfrm>
              <a:off x="6365876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9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9 w 397"/>
                <a:gd name="T17" fmla="*/ 19 h 399"/>
                <a:gd name="T18" fmla="*/ 379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9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9" y="19"/>
                  </a:lnTo>
                  <a:lnTo>
                    <a:pt x="379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4"/>
            <p:cNvSpPr>
              <a:spLocks noEditPoints="1"/>
            </p:cNvSpPr>
            <p:nvPr/>
          </p:nvSpPr>
          <p:spPr bwMode="auto">
            <a:xfrm>
              <a:off x="6550026" y="6627813"/>
              <a:ext cx="263525" cy="365125"/>
            </a:xfrm>
            <a:custGeom>
              <a:avLst/>
              <a:gdLst>
                <a:gd name="T0" fmla="*/ 21 w 166"/>
                <a:gd name="T1" fmla="*/ 230 h 230"/>
                <a:gd name="T2" fmla="*/ 102 w 166"/>
                <a:gd name="T3" fmla="*/ 230 h 230"/>
                <a:gd name="T4" fmla="*/ 123 w 166"/>
                <a:gd name="T5" fmla="*/ 112 h 230"/>
                <a:gd name="T6" fmla="*/ 132 w 166"/>
                <a:gd name="T7" fmla="*/ 121 h 230"/>
                <a:gd name="T8" fmla="*/ 132 w 166"/>
                <a:gd name="T9" fmla="*/ 121 h 230"/>
                <a:gd name="T10" fmla="*/ 142 w 166"/>
                <a:gd name="T11" fmla="*/ 131 h 230"/>
                <a:gd name="T12" fmla="*/ 166 w 166"/>
                <a:gd name="T13" fmla="*/ 107 h 230"/>
                <a:gd name="T14" fmla="*/ 140 w 166"/>
                <a:gd name="T15" fmla="*/ 81 h 230"/>
                <a:gd name="T16" fmla="*/ 156 w 166"/>
                <a:gd name="T17" fmla="*/ 62 h 230"/>
                <a:gd name="T18" fmla="*/ 104 w 166"/>
                <a:gd name="T19" fmla="*/ 10 h 230"/>
                <a:gd name="T20" fmla="*/ 88 w 166"/>
                <a:gd name="T21" fmla="*/ 29 h 230"/>
                <a:gd name="T22" fmla="*/ 59 w 166"/>
                <a:gd name="T23" fmla="*/ 0 h 230"/>
                <a:gd name="T24" fmla="*/ 35 w 166"/>
                <a:gd name="T25" fmla="*/ 24 h 230"/>
                <a:gd name="T26" fmla="*/ 45 w 166"/>
                <a:gd name="T27" fmla="*/ 36 h 230"/>
                <a:gd name="T28" fmla="*/ 45 w 166"/>
                <a:gd name="T29" fmla="*/ 36 h 230"/>
                <a:gd name="T30" fmla="*/ 118 w 166"/>
                <a:gd name="T31" fmla="*/ 107 h 230"/>
                <a:gd name="T32" fmla="*/ 0 w 166"/>
                <a:gd name="T33" fmla="*/ 107 h 230"/>
                <a:gd name="T34" fmla="*/ 21 w 166"/>
                <a:gd name="T35" fmla="*/ 230 h 230"/>
                <a:gd name="T36" fmla="*/ 92 w 166"/>
                <a:gd name="T37" fmla="*/ 33 h 230"/>
                <a:gd name="T38" fmla="*/ 104 w 166"/>
                <a:gd name="T39" fmla="*/ 24 h 230"/>
                <a:gd name="T40" fmla="*/ 144 w 166"/>
                <a:gd name="T41" fmla="*/ 62 h 230"/>
                <a:gd name="T42" fmla="*/ 132 w 166"/>
                <a:gd name="T43" fmla="*/ 74 h 230"/>
                <a:gd name="T44" fmla="*/ 92 w 166"/>
                <a:gd name="T45" fmla="*/ 3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230">
                  <a:moveTo>
                    <a:pt x="21" y="230"/>
                  </a:moveTo>
                  <a:lnTo>
                    <a:pt x="102" y="230"/>
                  </a:lnTo>
                  <a:lnTo>
                    <a:pt x="123" y="112"/>
                  </a:lnTo>
                  <a:lnTo>
                    <a:pt x="132" y="121"/>
                  </a:lnTo>
                  <a:lnTo>
                    <a:pt x="132" y="121"/>
                  </a:lnTo>
                  <a:lnTo>
                    <a:pt x="142" y="131"/>
                  </a:lnTo>
                  <a:lnTo>
                    <a:pt x="166" y="107"/>
                  </a:lnTo>
                  <a:lnTo>
                    <a:pt x="140" y="81"/>
                  </a:lnTo>
                  <a:lnTo>
                    <a:pt x="156" y="62"/>
                  </a:lnTo>
                  <a:lnTo>
                    <a:pt x="104" y="10"/>
                  </a:lnTo>
                  <a:lnTo>
                    <a:pt x="88" y="29"/>
                  </a:lnTo>
                  <a:lnTo>
                    <a:pt x="59" y="0"/>
                  </a:lnTo>
                  <a:lnTo>
                    <a:pt x="35" y="24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118" y="107"/>
                  </a:lnTo>
                  <a:lnTo>
                    <a:pt x="0" y="107"/>
                  </a:lnTo>
                  <a:lnTo>
                    <a:pt x="21" y="230"/>
                  </a:lnTo>
                  <a:close/>
                  <a:moveTo>
                    <a:pt x="92" y="33"/>
                  </a:moveTo>
                  <a:lnTo>
                    <a:pt x="104" y="24"/>
                  </a:lnTo>
                  <a:lnTo>
                    <a:pt x="144" y="62"/>
                  </a:lnTo>
                  <a:lnTo>
                    <a:pt x="132" y="74"/>
                  </a:lnTo>
                  <a:lnTo>
                    <a:pt x="9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Csoportba foglalás 29"/>
          <p:cNvGrpSpPr/>
          <p:nvPr/>
        </p:nvGrpSpPr>
        <p:grpSpPr>
          <a:xfrm>
            <a:off x="7470730" y="1139824"/>
            <a:ext cx="630238" cy="633413"/>
            <a:chOff x="7312026" y="6515101"/>
            <a:chExt cx="630238" cy="633413"/>
          </a:xfrm>
          <a:solidFill>
            <a:schemeClr val="accent2"/>
          </a:solidFill>
        </p:grpSpPr>
        <p:sp>
          <p:nvSpPr>
            <p:cNvPr id="28" name="Freeform 195"/>
            <p:cNvSpPr>
              <a:spLocks noEditPoints="1"/>
            </p:cNvSpPr>
            <p:nvPr/>
          </p:nvSpPr>
          <p:spPr bwMode="auto">
            <a:xfrm>
              <a:off x="7312026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7"/>
            <p:cNvSpPr>
              <a:spLocks noEditPoints="1"/>
            </p:cNvSpPr>
            <p:nvPr/>
          </p:nvSpPr>
          <p:spPr bwMode="auto">
            <a:xfrm>
              <a:off x="7529513" y="6684963"/>
              <a:ext cx="247650" cy="247650"/>
            </a:xfrm>
            <a:custGeom>
              <a:avLst/>
              <a:gdLst>
                <a:gd name="T0" fmla="*/ 156 w 156"/>
                <a:gd name="T1" fmla="*/ 31 h 156"/>
                <a:gd name="T2" fmla="*/ 126 w 156"/>
                <a:gd name="T3" fmla="*/ 0 h 156"/>
                <a:gd name="T4" fmla="*/ 0 w 156"/>
                <a:gd name="T5" fmla="*/ 126 h 156"/>
                <a:gd name="T6" fmla="*/ 31 w 156"/>
                <a:gd name="T7" fmla="*/ 156 h 156"/>
                <a:gd name="T8" fmla="*/ 156 w 156"/>
                <a:gd name="T9" fmla="*/ 31 h 156"/>
                <a:gd name="T10" fmla="*/ 7 w 156"/>
                <a:gd name="T11" fmla="*/ 123 h 156"/>
                <a:gd name="T12" fmla="*/ 126 w 156"/>
                <a:gd name="T13" fmla="*/ 7 h 156"/>
                <a:gd name="T14" fmla="*/ 130 w 156"/>
                <a:gd name="T15" fmla="*/ 12 h 156"/>
                <a:gd name="T16" fmla="*/ 14 w 156"/>
                <a:gd name="T17" fmla="*/ 128 h 156"/>
                <a:gd name="T18" fmla="*/ 7 w 156"/>
                <a:gd name="T19" fmla="*/ 12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6">
                  <a:moveTo>
                    <a:pt x="156" y="31"/>
                  </a:moveTo>
                  <a:lnTo>
                    <a:pt x="126" y="0"/>
                  </a:lnTo>
                  <a:lnTo>
                    <a:pt x="0" y="126"/>
                  </a:lnTo>
                  <a:lnTo>
                    <a:pt x="31" y="156"/>
                  </a:lnTo>
                  <a:lnTo>
                    <a:pt x="156" y="31"/>
                  </a:lnTo>
                  <a:close/>
                  <a:moveTo>
                    <a:pt x="7" y="123"/>
                  </a:moveTo>
                  <a:lnTo>
                    <a:pt x="126" y="7"/>
                  </a:lnTo>
                  <a:lnTo>
                    <a:pt x="130" y="12"/>
                  </a:lnTo>
                  <a:lnTo>
                    <a:pt x="14" y="128"/>
                  </a:lnTo>
                  <a:lnTo>
                    <a:pt x="7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Csoportba foglalás 32"/>
          <p:cNvGrpSpPr/>
          <p:nvPr/>
        </p:nvGrpSpPr>
        <p:grpSpPr>
          <a:xfrm>
            <a:off x="8408942" y="1148556"/>
            <a:ext cx="630238" cy="633413"/>
            <a:chOff x="8255001" y="6515101"/>
            <a:chExt cx="630238" cy="633413"/>
          </a:xfrm>
          <a:solidFill>
            <a:schemeClr val="accent2"/>
          </a:solidFill>
        </p:grpSpPr>
        <p:sp>
          <p:nvSpPr>
            <p:cNvPr id="31" name="Freeform 198"/>
            <p:cNvSpPr>
              <a:spLocks noEditPoints="1"/>
            </p:cNvSpPr>
            <p:nvPr/>
          </p:nvSpPr>
          <p:spPr bwMode="auto">
            <a:xfrm>
              <a:off x="8255001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0"/>
            <p:cNvSpPr>
              <a:spLocks noEditPoints="1"/>
            </p:cNvSpPr>
            <p:nvPr/>
          </p:nvSpPr>
          <p:spPr bwMode="auto">
            <a:xfrm>
              <a:off x="8461376" y="6677026"/>
              <a:ext cx="247650" cy="252413"/>
            </a:xfrm>
            <a:custGeom>
              <a:avLst/>
              <a:gdLst>
                <a:gd name="T0" fmla="*/ 156 w 156"/>
                <a:gd name="T1" fmla="*/ 33 h 159"/>
                <a:gd name="T2" fmla="*/ 123 w 156"/>
                <a:gd name="T3" fmla="*/ 0 h 159"/>
                <a:gd name="T4" fmla="*/ 0 w 156"/>
                <a:gd name="T5" fmla="*/ 126 h 159"/>
                <a:gd name="T6" fmla="*/ 31 w 156"/>
                <a:gd name="T7" fmla="*/ 159 h 159"/>
                <a:gd name="T8" fmla="*/ 156 w 156"/>
                <a:gd name="T9" fmla="*/ 33 h 159"/>
                <a:gd name="T10" fmla="*/ 7 w 156"/>
                <a:gd name="T11" fmla="*/ 126 h 159"/>
                <a:gd name="T12" fmla="*/ 123 w 156"/>
                <a:gd name="T13" fmla="*/ 7 h 159"/>
                <a:gd name="T14" fmla="*/ 130 w 156"/>
                <a:gd name="T15" fmla="*/ 12 h 159"/>
                <a:gd name="T16" fmla="*/ 12 w 156"/>
                <a:gd name="T17" fmla="*/ 131 h 159"/>
                <a:gd name="T18" fmla="*/ 7 w 156"/>
                <a:gd name="T19" fmla="*/ 126 h 159"/>
                <a:gd name="T20" fmla="*/ 16 w 156"/>
                <a:gd name="T21" fmla="*/ 135 h 159"/>
                <a:gd name="T22" fmla="*/ 135 w 156"/>
                <a:gd name="T23" fmla="*/ 19 h 159"/>
                <a:gd name="T24" fmla="*/ 139 w 156"/>
                <a:gd name="T25" fmla="*/ 24 h 159"/>
                <a:gd name="T26" fmla="*/ 23 w 156"/>
                <a:gd name="T27" fmla="*/ 140 h 159"/>
                <a:gd name="T28" fmla="*/ 16 w 156"/>
                <a:gd name="T29" fmla="*/ 135 h 159"/>
                <a:gd name="T30" fmla="*/ 144 w 156"/>
                <a:gd name="T31" fmla="*/ 29 h 159"/>
                <a:gd name="T32" fmla="*/ 149 w 156"/>
                <a:gd name="T33" fmla="*/ 33 h 159"/>
                <a:gd name="T34" fmla="*/ 33 w 156"/>
                <a:gd name="T35" fmla="*/ 150 h 159"/>
                <a:gd name="T36" fmla="*/ 28 w 156"/>
                <a:gd name="T37" fmla="*/ 145 h 159"/>
                <a:gd name="T38" fmla="*/ 144 w 156"/>
                <a:gd name="T39" fmla="*/ 2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159">
                  <a:moveTo>
                    <a:pt x="156" y="33"/>
                  </a:moveTo>
                  <a:lnTo>
                    <a:pt x="123" y="0"/>
                  </a:lnTo>
                  <a:lnTo>
                    <a:pt x="0" y="126"/>
                  </a:lnTo>
                  <a:lnTo>
                    <a:pt x="31" y="159"/>
                  </a:lnTo>
                  <a:lnTo>
                    <a:pt x="156" y="33"/>
                  </a:lnTo>
                  <a:close/>
                  <a:moveTo>
                    <a:pt x="7" y="126"/>
                  </a:moveTo>
                  <a:lnTo>
                    <a:pt x="123" y="7"/>
                  </a:lnTo>
                  <a:lnTo>
                    <a:pt x="130" y="12"/>
                  </a:lnTo>
                  <a:lnTo>
                    <a:pt x="12" y="131"/>
                  </a:lnTo>
                  <a:lnTo>
                    <a:pt x="7" y="126"/>
                  </a:lnTo>
                  <a:close/>
                  <a:moveTo>
                    <a:pt x="16" y="135"/>
                  </a:moveTo>
                  <a:lnTo>
                    <a:pt x="135" y="19"/>
                  </a:lnTo>
                  <a:lnTo>
                    <a:pt x="139" y="24"/>
                  </a:lnTo>
                  <a:lnTo>
                    <a:pt x="23" y="140"/>
                  </a:lnTo>
                  <a:lnTo>
                    <a:pt x="16" y="135"/>
                  </a:lnTo>
                  <a:close/>
                  <a:moveTo>
                    <a:pt x="144" y="29"/>
                  </a:moveTo>
                  <a:lnTo>
                    <a:pt x="149" y="33"/>
                  </a:lnTo>
                  <a:lnTo>
                    <a:pt x="33" y="150"/>
                  </a:lnTo>
                  <a:lnTo>
                    <a:pt x="28" y="145"/>
                  </a:lnTo>
                  <a:lnTo>
                    <a:pt x="14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Csoportba foglalás 35"/>
          <p:cNvGrpSpPr/>
          <p:nvPr/>
        </p:nvGrpSpPr>
        <p:grpSpPr>
          <a:xfrm>
            <a:off x="9347154" y="1135856"/>
            <a:ext cx="630238" cy="633413"/>
            <a:chOff x="9201151" y="6515101"/>
            <a:chExt cx="630238" cy="633413"/>
          </a:xfrm>
          <a:solidFill>
            <a:schemeClr val="accent2"/>
          </a:solidFill>
        </p:grpSpPr>
        <p:sp>
          <p:nvSpPr>
            <p:cNvPr id="34" name="Freeform 201"/>
            <p:cNvSpPr>
              <a:spLocks noEditPoints="1"/>
            </p:cNvSpPr>
            <p:nvPr/>
          </p:nvSpPr>
          <p:spPr bwMode="auto">
            <a:xfrm>
              <a:off x="9201151" y="6515101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2"/>
            <p:cNvSpPr>
              <a:spLocks noEditPoints="1"/>
            </p:cNvSpPr>
            <p:nvPr/>
          </p:nvSpPr>
          <p:spPr bwMode="auto">
            <a:xfrm>
              <a:off x="9366251" y="6635751"/>
              <a:ext cx="360363" cy="354013"/>
            </a:xfrm>
            <a:custGeom>
              <a:avLst/>
              <a:gdLst>
                <a:gd name="T0" fmla="*/ 39 w 96"/>
                <a:gd name="T1" fmla="*/ 66 h 94"/>
                <a:gd name="T2" fmla="*/ 37 w 96"/>
                <a:gd name="T3" fmla="*/ 63 h 94"/>
                <a:gd name="T4" fmla="*/ 44 w 96"/>
                <a:gd name="T5" fmla="*/ 57 h 94"/>
                <a:gd name="T6" fmla="*/ 62 w 96"/>
                <a:gd name="T7" fmla="*/ 63 h 94"/>
                <a:gd name="T8" fmla="*/ 84 w 96"/>
                <a:gd name="T9" fmla="*/ 54 h 94"/>
                <a:gd name="T10" fmla="*/ 84 w 96"/>
                <a:gd name="T11" fmla="*/ 9 h 94"/>
                <a:gd name="T12" fmla="*/ 62 w 96"/>
                <a:gd name="T13" fmla="*/ 0 h 94"/>
                <a:gd name="T14" fmla="*/ 40 w 96"/>
                <a:gd name="T15" fmla="*/ 9 h 94"/>
                <a:gd name="T16" fmla="*/ 37 w 96"/>
                <a:gd name="T17" fmla="*/ 50 h 94"/>
                <a:gd name="T18" fmla="*/ 30 w 96"/>
                <a:gd name="T19" fmla="*/ 57 h 94"/>
                <a:gd name="T20" fmla="*/ 28 w 96"/>
                <a:gd name="T21" fmla="*/ 54 h 94"/>
                <a:gd name="T22" fmla="*/ 0 w 96"/>
                <a:gd name="T23" fmla="*/ 82 h 94"/>
                <a:gd name="T24" fmla="*/ 11 w 96"/>
                <a:gd name="T25" fmla="*/ 94 h 94"/>
                <a:gd name="T26" fmla="*/ 39 w 96"/>
                <a:gd name="T27" fmla="*/ 66 h 94"/>
                <a:gd name="T28" fmla="*/ 46 w 96"/>
                <a:gd name="T29" fmla="*/ 15 h 94"/>
                <a:gd name="T30" fmla="*/ 62 w 96"/>
                <a:gd name="T31" fmla="*/ 8 h 94"/>
                <a:gd name="T32" fmla="*/ 79 w 96"/>
                <a:gd name="T33" fmla="*/ 15 h 94"/>
                <a:gd name="T34" fmla="*/ 79 w 96"/>
                <a:gd name="T35" fmla="*/ 48 h 94"/>
                <a:gd name="T36" fmla="*/ 62 w 96"/>
                <a:gd name="T37" fmla="*/ 55 h 94"/>
                <a:gd name="T38" fmla="*/ 46 w 96"/>
                <a:gd name="T39" fmla="*/ 48 h 94"/>
                <a:gd name="T40" fmla="*/ 46 w 96"/>
                <a:gd name="T4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4">
                  <a:moveTo>
                    <a:pt x="39" y="66"/>
                  </a:moveTo>
                  <a:cubicBezTo>
                    <a:pt x="37" y="63"/>
                    <a:pt x="37" y="63"/>
                    <a:pt x="37" y="63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9" y="61"/>
                    <a:pt x="55" y="63"/>
                    <a:pt x="62" y="63"/>
                  </a:cubicBezTo>
                  <a:cubicBezTo>
                    <a:pt x="70" y="63"/>
                    <a:pt x="78" y="60"/>
                    <a:pt x="84" y="54"/>
                  </a:cubicBezTo>
                  <a:cubicBezTo>
                    <a:pt x="96" y="42"/>
                    <a:pt x="96" y="22"/>
                    <a:pt x="84" y="9"/>
                  </a:cubicBezTo>
                  <a:cubicBezTo>
                    <a:pt x="78" y="4"/>
                    <a:pt x="70" y="0"/>
                    <a:pt x="62" y="0"/>
                  </a:cubicBezTo>
                  <a:cubicBezTo>
                    <a:pt x="54" y="0"/>
                    <a:pt x="46" y="4"/>
                    <a:pt x="40" y="9"/>
                  </a:cubicBezTo>
                  <a:cubicBezTo>
                    <a:pt x="29" y="21"/>
                    <a:pt x="28" y="38"/>
                    <a:pt x="37" y="5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1" y="94"/>
                    <a:pt x="11" y="94"/>
                    <a:pt x="11" y="94"/>
                  </a:cubicBezTo>
                  <a:lnTo>
                    <a:pt x="39" y="66"/>
                  </a:lnTo>
                  <a:close/>
                  <a:moveTo>
                    <a:pt x="46" y="15"/>
                  </a:moveTo>
                  <a:cubicBezTo>
                    <a:pt x="50" y="11"/>
                    <a:pt x="56" y="8"/>
                    <a:pt x="62" y="8"/>
                  </a:cubicBezTo>
                  <a:cubicBezTo>
                    <a:pt x="68" y="8"/>
                    <a:pt x="74" y="11"/>
                    <a:pt x="79" y="15"/>
                  </a:cubicBezTo>
                  <a:cubicBezTo>
                    <a:pt x="88" y="24"/>
                    <a:pt x="88" y="39"/>
                    <a:pt x="79" y="48"/>
                  </a:cubicBezTo>
                  <a:cubicBezTo>
                    <a:pt x="74" y="52"/>
                    <a:pt x="68" y="55"/>
                    <a:pt x="62" y="55"/>
                  </a:cubicBezTo>
                  <a:cubicBezTo>
                    <a:pt x="56" y="55"/>
                    <a:pt x="50" y="52"/>
                    <a:pt x="46" y="48"/>
                  </a:cubicBezTo>
                  <a:cubicBezTo>
                    <a:pt x="37" y="39"/>
                    <a:pt x="37" y="24"/>
                    <a:pt x="4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Csoportba foglalás 38"/>
          <p:cNvGrpSpPr/>
          <p:nvPr/>
        </p:nvGrpSpPr>
        <p:grpSpPr>
          <a:xfrm>
            <a:off x="10286204" y="1113606"/>
            <a:ext cx="630238" cy="633413"/>
            <a:chOff x="10147301" y="6515101"/>
            <a:chExt cx="630238" cy="633413"/>
          </a:xfrm>
          <a:solidFill>
            <a:schemeClr val="accent2"/>
          </a:solidFill>
        </p:grpSpPr>
        <p:sp>
          <p:nvSpPr>
            <p:cNvPr id="37" name="Freeform 203"/>
            <p:cNvSpPr>
              <a:spLocks noEditPoints="1"/>
            </p:cNvSpPr>
            <p:nvPr/>
          </p:nvSpPr>
          <p:spPr bwMode="auto">
            <a:xfrm>
              <a:off x="10147301" y="6515101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4"/>
            <p:cNvSpPr>
              <a:spLocks/>
            </p:cNvSpPr>
            <p:nvPr/>
          </p:nvSpPr>
          <p:spPr bwMode="auto">
            <a:xfrm>
              <a:off x="10293351" y="6669088"/>
              <a:ext cx="266700" cy="320675"/>
            </a:xfrm>
            <a:custGeom>
              <a:avLst/>
              <a:gdLst>
                <a:gd name="T0" fmla="*/ 0 w 168"/>
                <a:gd name="T1" fmla="*/ 36 h 202"/>
                <a:gd name="T2" fmla="*/ 66 w 168"/>
                <a:gd name="T3" fmla="*/ 36 h 202"/>
                <a:gd name="T4" fmla="*/ 66 w 168"/>
                <a:gd name="T5" fmla="*/ 202 h 202"/>
                <a:gd name="T6" fmla="*/ 102 w 168"/>
                <a:gd name="T7" fmla="*/ 202 h 202"/>
                <a:gd name="T8" fmla="*/ 102 w 168"/>
                <a:gd name="T9" fmla="*/ 36 h 202"/>
                <a:gd name="T10" fmla="*/ 168 w 168"/>
                <a:gd name="T11" fmla="*/ 36 h 202"/>
                <a:gd name="T12" fmla="*/ 168 w 168"/>
                <a:gd name="T13" fmla="*/ 0 h 202"/>
                <a:gd name="T14" fmla="*/ 0 w 168"/>
                <a:gd name="T15" fmla="*/ 0 h 202"/>
                <a:gd name="T16" fmla="*/ 0 w 168"/>
                <a:gd name="T17" fmla="*/ 3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02">
                  <a:moveTo>
                    <a:pt x="0" y="36"/>
                  </a:moveTo>
                  <a:lnTo>
                    <a:pt x="66" y="36"/>
                  </a:lnTo>
                  <a:lnTo>
                    <a:pt x="66" y="202"/>
                  </a:lnTo>
                  <a:lnTo>
                    <a:pt x="102" y="202"/>
                  </a:lnTo>
                  <a:lnTo>
                    <a:pt x="102" y="36"/>
                  </a:lnTo>
                  <a:lnTo>
                    <a:pt x="168" y="36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05"/>
            <p:cNvSpPr>
              <a:spLocks noChangeArrowheads="1"/>
            </p:cNvSpPr>
            <p:nvPr/>
          </p:nvSpPr>
          <p:spPr bwMode="auto">
            <a:xfrm>
              <a:off x="10609263" y="6669088"/>
              <a:ext cx="17463" cy="320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Csoportba foglalás 149"/>
          <p:cNvGrpSpPr/>
          <p:nvPr/>
        </p:nvGrpSpPr>
        <p:grpSpPr>
          <a:xfrm>
            <a:off x="1784350" y="2138802"/>
            <a:ext cx="630238" cy="631825"/>
            <a:chOff x="1784350" y="2014538"/>
            <a:chExt cx="630238" cy="631825"/>
          </a:xfrm>
          <a:solidFill>
            <a:schemeClr val="accent2"/>
          </a:solidFill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1889125" y="2439988"/>
              <a:ext cx="22542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1889125" y="2476501"/>
              <a:ext cx="112713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2130425" y="2439988"/>
              <a:ext cx="112713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784350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317750" y="2078038"/>
              <a:ext cx="14288" cy="14288"/>
            </a:xfrm>
            <a:custGeom>
              <a:avLst/>
              <a:gdLst>
                <a:gd name="T0" fmla="*/ 2 w 9"/>
                <a:gd name="T1" fmla="*/ 9 h 9"/>
                <a:gd name="T2" fmla="*/ 5 w 9"/>
                <a:gd name="T3" fmla="*/ 7 h 9"/>
                <a:gd name="T4" fmla="*/ 9 w 9"/>
                <a:gd name="T5" fmla="*/ 9 h 9"/>
                <a:gd name="T6" fmla="*/ 9 w 9"/>
                <a:gd name="T7" fmla="*/ 9 h 9"/>
                <a:gd name="T8" fmla="*/ 7 w 9"/>
                <a:gd name="T9" fmla="*/ 5 h 9"/>
                <a:gd name="T10" fmla="*/ 9 w 9"/>
                <a:gd name="T11" fmla="*/ 0 h 9"/>
                <a:gd name="T12" fmla="*/ 9 w 9"/>
                <a:gd name="T13" fmla="*/ 0 h 9"/>
                <a:gd name="T14" fmla="*/ 5 w 9"/>
                <a:gd name="T15" fmla="*/ 2 h 9"/>
                <a:gd name="T16" fmla="*/ 2 w 9"/>
                <a:gd name="T17" fmla="*/ 0 h 9"/>
                <a:gd name="T18" fmla="*/ 0 w 9"/>
                <a:gd name="T19" fmla="*/ 0 h 9"/>
                <a:gd name="T20" fmla="*/ 5 w 9"/>
                <a:gd name="T21" fmla="*/ 5 h 9"/>
                <a:gd name="T22" fmla="*/ 0 w 9"/>
                <a:gd name="T23" fmla="*/ 9 h 9"/>
                <a:gd name="T24" fmla="*/ 2 w 9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9">
                  <a:moveTo>
                    <a:pt x="2" y="9"/>
                  </a:moveTo>
                  <a:lnTo>
                    <a:pt x="5" y="7"/>
                  </a:lnTo>
                  <a:lnTo>
                    <a:pt x="9" y="9"/>
                  </a:lnTo>
                  <a:lnTo>
                    <a:pt x="9" y="9"/>
                  </a:lnTo>
                  <a:lnTo>
                    <a:pt x="7" y="5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5"/>
                  </a:lnTo>
                  <a:lnTo>
                    <a:pt x="0" y="9"/>
                  </a:lnTo>
                  <a:lnTo>
                    <a:pt x="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EditPoints="1"/>
            </p:cNvSpPr>
            <p:nvPr/>
          </p:nvSpPr>
          <p:spPr bwMode="auto">
            <a:xfrm>
              <a:off x="2287588" y="2078038"/>
              <a:ext cx="19050" cy="14288"/>
            </a:xfrm>
            <a:custGeom>
              <a:avLst/>
              <a:gdLst>
                <a:gd name="T0" fmla="*/ 12 w 12"/>
                <a:gd name="T1" fmla="*/ 0 h 9"/>
                <a:gd name="T2" fmla="*/ 0 w 12"/>
                <a:gd name="T3" fmla="*/ 0 h 9"/>
                <a:gd name="T4" fmla="*/ 0 w 12"/>
                <a:gd name="T5" fmla="*/ 9 h 9"/>
                <a:gd name="T6" fmla="*/ 12 w 12"/>
                <a:gd name="T7" fmla="*/ 9 h 9"/>
                <a:gd name="T8" fmla="*/ 12 w 12"/>
                <a:gd name="T9" fmla="*/ 0 h 9"/>
                <a:gd name="T10" fmla="*/ 9 w 12"/>
                <a:gd name="T11" fmla="*/ 7 h 9"/>
                <a:gd name="T12" fmla="*/ 2 w 12"/>
                <a:gd name="T13" fmla="*/ 7 h 9"/>
                <a:gd name="T14" fmla="*/ 2 w 12"/>
                <a:gd name="T15" fmla="*/ 2 h 9"/>
                <a:gd name="T16" fmla="*/ 9 w 12"/>
                <a:gd name="T17" fmla="*/ 2 h 9"/>
                <a:gd name="T18" fmla="*/ 9 w 12"/>
                <a:gd name="T1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  <a:moveTo>
                    <a:pt x="9" y="7"/>
                  </a:moveTo>
                  <a:lnTo>
                    <a:pt x="2" y="7"/>
                  </a:lnTo>
                  <a:lnTo>
                    <a:pt x="2" y="2"/>
                  </a:lnTo>
                  <a:lnTo>
                    <a:pt x="9" y="2"/>
                  </a:lnTo>
                  <a:lnTo>
                    <a:pt x="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257425" y="2089151"/>
              <a:ext cx="14288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EditPoints="1"/>
            </p:cNvSpPr>
            <p:nvPr/>
          </p:nvSpPr>
          <p:spPr bwMode="auto">
            <a:xfrm>
              <a:off x="1847850" y="2062163"/>
              <a:ext cx="503238" cy="531813"/>
            </a:xfrm>
            <a:custGeom>
              <a:avLst/>
              <a:gdLst>
                <a:gd name="T0" fmla="*/ 317 w 317"/>
                <a:gd name="T1" fmla="*/ 29 h 335"/>
                <a:gd name="T2" fmla="*/ 317 w 317"/>
                <a:gd name="T3" fmla="*/ 24 h 335"/>
                <a:gd name="T4" fmla="*/ 317 w 317"/>
                <a:gd name="T5" fmla="*/ 0 h 335"/>
                <a:gd name="T6" fmla="*/ 0 w 317"/>
                <a:gd name="T7" fmla="*/ 0 h 335"/>
                <a:gd name="T8" fmla="*/ 0 w 317"/>
                <a:gd name="T9" fmla="*/ 24 h 335"/>
                <a:gd name="T10" fmla="*/ 0 w 317"/>
                <a:gd name="T11" fmla="*/ 29 h 335"/>
                <a:gd name="T12" fmla="*/ 0 w 317"/>
                <a:gd name="T13" fmla="*/ 335 h 335"/>
                <a:gd name="T14" fmla="*/ 317 w 317"/>
                <a:gd name="T15" fmla="*/ 335 h 335"/>
                <a:gd name="T16" fmla="*/ 317 w 317"/>
                <a:gd name="T17" fmla="*/ 29 h 335"/>
                <a:gd name="T18" fmla="*/ 312 w 317"/>
                <a:gd name="T19" fmla="*/ 330 h 335"/>
                <a:gd name="T20" fmla="*/ 5 w 317"/>
                <a:gd name="T21" fmla="*/ 330 h 335"/>
                <a:gd name="T22" fmla="*/ 5 w 317"/>
                <a:gd name="T23" fmla="*/ 316 h 335"/>
                <a:gd name="T24" fmla="*/ 312 w 317"/>
                <a:gd name="T25" fmla="*/ 316 h 335"/>
                <a:gd name="T26" fmla="*/ 312 w 317"/>
                <a:gd name="T27" fmla="*/ 330 h 335"/>
                <a:gd name="T28" fmla="*/ 312 w 317"/>
                <a:gd name="T29" fmla="*/ 311 h 335"/>
                <a:gd name="T30" fmla="*/ 5 w 317"/>
                <a:gd name="T31" fmla="*/ 311 h 335"/>
                <a:gd name="T32" fmla="*/ 5 w 317"/>
                <a:gd name="T33" fmla="*/ 29 h 335"/>
                <a:gd name="T34" fmla="*/ 312 w 317"/>
                <a:gd name="T35" fmla="*/ 29 h 335"/>
                <a:gd name="T36" fmla="*/ 312 w 317"/>
                <a:gd name="T37" fmla="*/ 311 h 335"/>
                <a:gd name="T38" fmla="*/ 312 w 317"/>
                <a:gd name="T39" fmla="*/ 24 h 335"/>
                <a:gd name="T40" fmla="*/ 5 w 317"/>
                <a:gd name="T41" fmla="*/ 24 h 335"/>
                <a:gd name="T42" fmla="*/ 5 w 317"/>
                <a:gd name="T43" fmla="*/ 5 h 335"/>
                <a:gd name="T44" fmla="*/ 312 w 317"/>
                <a:gd name="T45" fmla="*/ 5 h 335"/>
                <a:gd name="T46" fmla="*/ 312 w 317"/>
                <a:gd name="T47" fmla="*/ 2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7" h="335">
                  <a:moveTo>
                    <a:pt x="317" y="29"/>
                  </a:moveTo>
                  <a:lnTo>
                    <a:pt x="317" y="24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35"/>
                  </a:lnTo>
                  <a:lnTo>
                    <a:pt x="317" y="335"/>
                  </a:lnTo>
                  <a:lnTo>
                    <a:pt x="317" y="29"/>
                  </a:lnTo>
                  <a:close/>
                  <a:moveTo>
                    <a:pt x="312" y="330"/>
                  </a:moveTo>
                  <a:lnTo>
                    <a:pt x="5" y="330"/>
                  </a:lnTo>
                  <a:lnTo>
                    <a:pt x="5" y="316"/>
                  </a:lnTo>
                  <a:lnTo>
                    <a:pt x="312" y="316"/>
                  </a:lnTo>
                  <a:lnTo>
                    <a:pt x="312" y="330"/>
                  </a:lnTo>
                  <a:close/>
                  <a:moveTo>
                    <a:pt x="312" y="311"/>
                  </a:moveTo>
                  <a:lnTo>
                    <a:pt x="5" y="311"/>
                  </a:lnTo>
                  <a:lnTo>
                    <a:pt x="5" y="29"/>
                  </a:lnTo>
                  <a:lnTo>
                    <a:pt x="312" y="29"/>
                  </a:lnTo>
                  <a:lnTo>
                    <a:pt x="312" y="311"/>
                  </a:lnTo>
                  <a:close/>
                  <a:moveTo>
                    <a:pt x="312" y="24"/>
                  </a:moveTo>
                  <a:lnTo>
                    <a:pt x="5" y="24"/>
                  </a:lnTo>
                  <a:lnTo>
                    <a:pt x="5" y="5"/>
                  </a:lnTo>
                  <a:lnTo>
                    <a:pt x="312" y="5"/>
                  </a:lnTo>
                  <a:lnTo>
                    <a:pt x="3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863725" y="2111376"/>
              <a:ext cx="93663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auto">
            <a:xfrm>
              <a:off x="2163763" y="2149476"/>
              <a:ext cx="523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2103438" y="2149476"/>
              <a:ext cx="523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2224088" y="2149476"/>
              <a:ext cx="47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2279650" y="2149476"/>
              <a:ext cx="5238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 noEditPoints="1"/>
            </p:cNvSpPr>
            <p:nvPr/>
          </p:nvSpPr>
          <p:spPr bwMode="auto">
            <a:xfrm>
              <a:off x="1863725" y="2190751"/>
              <a:ext cx="468313" cy="123825"/>
            </a:xfrm>
            <a:custGeom>
              <a:avLst/>
              <a:gdLst>
                <a:gd name="T0" fmla="*/ 295 w 295"/>
                <a:gd name="T1" fmla="*/ 0 h 78"/>
                <a:gd name="T2" fmla="*/ 0 w 295"/>
                <a:gd name="T3" fmla="*/ 0 h 78"/>
                <a:gd name="T4" fmla="*/ 0 w 295"/>
                <a:gd name="T5" fmla="*/ 78 h 78"/>
                <a:gd name="T6" fmla="*/ 295 w 295"/>
                <a:gd name="T7" fmla="*/ 78 h 78"/>
                <a:gd name="T8" fmla="*/ 295 w 295"/>
                <a:gd name="T9" fmla="*/ 0 h 78"/>
                <a:gd name="T10" fmla="*/ 293 w 295"/>
                <a:gd name="T11" fmla="*/ 78 h 78"/>
                <a:gd name="T12" fmla="*/ 2 w 295"/>
                <a:gd name="T13" fmla="*/ 78 h 78"/>
                <a:gd name="T14" fmla="*/ 2 w 295"/>
                <a:gd name="T15" fmla="*/ 2 h 78"/>
                <a:gd name="T16" fmla="*/ 293 w 295"/>
                <a:gd name="T17" fmla="*/ 2 h 78"/>
                <a:gd name="T18" fmla="*/ 293 w 295"/>
                <a:gd name="T1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8">
                  <a:moveTo>
                    <a:pt x="295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295" y="78"/>
                  </a:lnTo>
                  <a:lnTo>
                    <a:pt x="295" y="0"/>
                  </a:lnTo>
                  <a:close/>
                  <a:moveTo>
                    <a:pt x="293" y="78"/>
                  </a:moveTo>
                  <a:lnTo>
                    <a:pt x="2" y="78"/>
                  </a:lnTo>
                  <a:lnTo>
                    <a:pt x="2" y="2"/>
                  </a:lnTo>
                  <a:lnTo>
                    <a:pt x="293" y="2"/>
                  </a:lnTo>
                  <a:lnTo>
                    <a:pt x="293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auto">
            <a:xfrm>
              <a:off x="1863725" y="2333626"/>
              <a:ext cx="2286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1863725" y="2366963"/>
              <a:ext cx="22860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1863725" y="2401888"/>
              <a:ext cx="22860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2103438" y="2401888"/>
              <a:ext cx="22860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2103438" y="2333626"/>
              <a:ext cx="11271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2224088" y="2333626"/>
              <a:ext cx="10795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Csoportba foglalás 148"/>
          <p:cNvGrpSpPr/>
          <p:nvPr/>
        </p:nvGrpSpPr>
        <p:grpSpPr>
          <a:xfrm>
            <a:off x="2730500" y="2138802"/>
            <a:ext cx="630238" cy="631825"/>
            <a:chOff x="2730500" y="2014538"/>
            <a:chExt cx="630238" cy="631825"/>
          </a:xfrm>
          <a:solidFill>
            <a:schemeClr val="accent2"/>
          </a:solidFill>
        </p:grpSpPr>
        <p:sp>
          <p:nvSpPr>
            <p:cNvPr id="62" name="Freeform 25"/>
            <p:cNvSpPr>
              <a:spLocks noEditPoints="1"/>
            </p:cNvSpPr>
            <p:nvPr/>
          </p:nvSpPr>
          <p:spPr bwMode="auto">
            <a:xfrm>
              <a:off x="2730500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26"/>
            <p:cNvSpPr>
              <a:spLocks noChangeArrowheads="1"/>
            </p:cNvSpPr>
            <p:nvPr/>
          </p:nvSpPr>
          <p:spPr bwMode="auto">
            <a:xfrm>
              <a:off x="2963863" y="2149476"/>
              <a:ext cx="160338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2936875" y="2325688"/>
              <a:ext cx="214313" cy="227013"/>
            </a:xfrm>
            <a:custGeom>
              <a:avLst/>
              <a:gdLst>
                <a:gd name="T0" fmla="*/ 57 w 57"/>
                <a:gd name="T1" fmla="*/ 15 h 60"/>
                <a:gd name="T2" fmla="*/ 42 w 57"/>
                <a:gd name="T3" fmla="*/ 0 h 60"/>
                <a:gd name="T4" fmla="*/ 15 w 57"/>
                <a:gd name="T5" fmla="*/ 0 h 60"/>
                <a:gd name="T6" fmla="*/ 0 w 57"/>
                <a:gd name="T7" fmla="*/ 15 h 60"/>
                <a:gd name="T8" fmla="*/ 0 w 57"/>
                <a:gd name="T9" fmla="*/ 60 h 60"/>
                <a:gd name="T10" fmla="*/ 57 w 57"/>
                <a:gd name="T11" fmla="*/ 60 h 60"/>
                <a:gd name="T12" fmla="*/ 57 w 57"/>
                <a:gd name="T13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60">
                  <a:moveTo>
                    <a:pt x="57" y="15"/>
                  </a:moveTo>
                  <a:cubicBezTo>
                    <a:pt x="57" y="7"/>
                    <a:pt x="50" y="0"/>
                    <a:pt x="4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7" y="60"/>
                    <a:pt x="57" y="60"/>
                    <a:pt x="57" y="60"/>
                  </a:cubicBezTo>
                  <a:lnTo>
                    <a:pt x="5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Csoportba foglalás 176"/>
          <p:cNvGrpSpPr/>
          <p:nvPr/>
        </p:nvGrpSpPr>
        <p:grpSpPr>
          <a:xfrm>
            <a:off x="5561013" y="2138802"/>
            <a:ext cx="630238" cy="631825"/>
            <a:chOff x="5561013" y="2014538"/>
            <a:chExt cx="630238" cy="631825"/>
          </a:xfrm>
          <a:solidFill>
            <a:schemeClr val="accent2"/>
          </a:solidFill>
        </p:grpSpPr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5561013" y="20145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7" name="Csoportba foglalás 175"/>
            <p:cNvGrpSpPr/>
            <p:nvPr/>
          </p:nvGrpSpPr>
          <p:grpSpPr>
            <a:xfrm>
              <a:off x="5703888" y="2187576"/>
              <a:ext cx="346075" cy="288925"/>
              <a:chOff x="5703888" y="2187576"/>
              <a:chExt cx="346075" cy="288925"/>
            </a:xfrm>
            <a:grpFill/>
          </p:grpSpPr>
          <p:sp>
            <p:nvSpPr>
              <p:cNvPr id="68" name="Oval 29"/>
              <p:cNvSpPr>
                <a:spLocks noChangeArrowheads="1"/>
              </p:cNvSpPr>
              <p:nvPr/>
            </p:nvSpPr>
            <p:spPr bwMode="auto">
              <a:xfrm>
                <a:off x="5827713" y="2217738"/>
                <a:ext cx="101600" cy="104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0"/>
              <p:cNvSpPr>
                <a:spLocks/>
              </p:cNvSpPr>
              <p:nvPr/>
            </p:nvSpPr>
            <p:spPr bwMode="auto">
              <a:xfrm>
                <a:off x="5808663" y="2333626"/>
                <a:ext cx="134938" cy="142875"/>
              </a:xfrm>
              <a:custGeom>
                <a:avLst/>
                <a:gdLst>
                  <a:gd name="T0" fmla="*/ 27 w 36"/>
                  <a:gd name="T1" fmla="*/ 0 h 38"/>
                  <a:gd name="T2" fmla="*/ 10 w 36"/>
                  <a:gd name="T3" fmla="*/ 0 h 38"/>
                  <a:gd name="T4" fmla="*/ 0 w 36"/>
                  <a:gd name="T5" fmla="*/ 9 h 38"/>
                  <a:gd name="T6" fmla="*/ 0 w 36"/>
                  <a:gd name="T7" fmla="*/ 38 h 38"/>
                  <a:gd name="T8" fmla="*/ 36 w 36"/>
                  <a:gd name="T9" fmla="*/ 38 h 38"/>
                  <a:gd name="T10" fmla="*/ 36 w 36"/>
                  <a:gd name="T11" fmla="*/ 9 h 38"/>
                  <a:gd name="T12" fmla="*/ 27 w 36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8">
                    <a:moveTo>
                      <a:pt x="2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4"/>
                      <a:pt x="32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31"/>
              <p:cNvSpPr>
                <a:spLocks noChangeArrowheads="1"/>
              </p:cNvSpPr>
              <p:nvPr/>
            </p:nvSpPr>
            <p:spPr bwMode="auto">
              <a:xfrm>
                <a:off x="5718175" y="2187576"/>
                <a:ext cx="87313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5703888" y="2281238"/>
                <a:ext cx="115888" cy="120650"/>
              </a:xfrm>
              <a:custGeom>
                <a:avLst/>
                <a:gdLst>
                  <a:gd name="T0" fmla="*/ 31 w 31"/>
                  <a:gd name="T1" fmla="*/ 14 h 32"/>
                  <a:gd name="T2" fmla="*/ 31 w 31"/>
                  <a:gd name="T3" fmla="*/ 8 h 32"/>
                  <a:gd name="T4" fmla="*/ 23 w 31"/>
                  <a:gd name="T5" fmla="*/ 0 h 32"/>
                  <a:gd name="T6" fmla="*/ 8 w 31"/>
                  <a:gd name="T7" fmla="*/ 0 h 32"/>
                  <a:gd name="T8" fmla="*/ 0 w 31"/>
                  <a:gd name="T9" fmla="*/ 8 h 32"/>
                  <a:gd name="T10" fmla="*/ 0 w 31"/>
                  <a:gd name="T11" fmla="*/ 32 h 32"/>
                  <a:gd name="T12" fmla="*/ 26 w 31"/>
                  <a:gd name="T13" fmla="*/ 32 h 32"/>
                  <a:gd name="T14" fmla="*/ 26 w 31"/>
                  <a:gd name="T15" fmla="*/ 22 h 32"/>
                  <a:gd name="T16" fmla="*/ 31 w 31"/>
                  <a:gd name="T17" fmla="*/ 1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31" y="14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3"/>
                      <a:pt x="27" y="0"/>
                      <a:pt x="2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19"/>
                      <a:pt x="28" y="16"/>
                      <a:pt x="3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33"/>
              <p:cNvSpPr>
                <a:spLocks noChangeArrowheads="1"/>
              </p:cNvSpPr>
              <p:nvPr/>
            </p:nvSpPr>
            <p:spPr bwMode="auto">
              <a:xfrm>
                <a:off x="5951538" y="2187576"/>
                <a:ext cx="85725" cy="857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4"/>
              <p:cNvSpPr>
                <a:spLocks/>
              </p:cNvSpPr>
              <p:nvPr/>
            </p:nvSpPr>
            <p:spPr bwMode="auto">
              <a:xfrm>
                <a:off x="5937250" y="2281238"/>
                <a:ext cx="112713" cy="120650"/>
              </a:xfrm>
              <a:custGeom>
                <a:avLst/>
                <a:gdLst>
                  <a:gd name="T0" fmla="*/ 23 w 30"/>
                  <a:gd name="T1" fmla="*/ 0 h 32"/>
                  <a:gd name="T2" fmla="*/ 8 w 30"/>
                  <a:gd name="T3" fmla="*/ 0 h 32"/>
                  <a:gd name="T4" fmla="*/ 0 w 30"/>
                  <a:gd name="T5" fmla="*/ 8 h 32"/>
                  <a:gd name="T6" fmla="*/ 0 w 30"/>
                  <a:gd name="T7" fmla="*/ 14 h 32"/>
                  <a:gd name="T8" fmla="*/ 5 w 30"/>
                  <a:gd name="T9" fmla="*/ 22 h 32"/>
                  <a:gd name="T10" fmla="*/ 5 w 30"/>
                  <a:gd name="T11" fmla="*/ 32 h 32"/>
                  <a:gd name="T12" fmla="*/ 30 w 30"/>
                  <a:gd name="T13" fmla="*/ 32 h 32"/>
                  <a:gd name="T14" fmla="*/ 30 w 30"/>
                  <a:gd name="T15" fmla="*/ 8 h 32"/>
                  <a:gd name="T16" fmla="*/ 23 w 30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2">
                    <a:moveTo>
                      <a:pt x="23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6"/>
                      <a:pt x="5" y="19"/>
                      <a:pt x="5" y="2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3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4" name="Csoportba foglalás 164"/>
          <p:cNvGrpSpPr/>
          <p:nvPr/>
        </p:nvGrpSpPr>
        <p:grpSpPr>
          <a:xfrm>
            <a:off x="3673475" y="2138802"/>
            <a:ext cx="630238" cy="631825"/>
            <a:chOff x="3673475" y="2014538"/>
            <a:chExt cx="630238" cy="631825"/>
          </a:xfrm>
          <a:solidFill>
            <a:schemeClr val="accent2"/>
          </a:solidFill>
        </p:grpSpPr>
        <p:sp>
          <p:nvSpPr>
            <p:cNvPr id="75" name="Freeform 35"/>
            <p:cNvSpPr>
              <a:spLocks noEditPoints="1"/>
            </p:cNvSpPr>
            <p:nvPr/>
          </p:nvSpPr>
          <p:spPr bwMode="auto">
            <a:xfrm>
              <a:off x="3673475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8 w 397"/>
                <a:gd name="T13" fmla="*/ 379 h 398"/>
                <a:gd name="T14" fmla="*/ 18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8" y="379"/>
                  </a:lnTo>
                  <a:lnTo>
                    <a:pt x="18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36"/>
            <p:cNvSpPr>
              <a:spLocks noChangeArrowheads="1"/>
            </p:cNvSpPr>
            <p:nvPr/>
          </p:nvSpPr>
          <p:spPr bwMode="auto">
            <a:xfrm>
              <a:off x="3910013" y="2149476"/>
              <a:ext cx="160338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/>
          </p:nvSpPr>
          <p:spPr bwMode="auto">
            <a:xfrm>
              <a:off x="3883025" y="2325688"/>
              <a:ext cx="101600" cy="227013"/>
            </a:xfrm>
            <a:custGeom>
              <a:avLst/>
              <a:gdLst>
                <a:gd name="T0" fmla="*/ 27 w 27"/>
                <a:gd name="T1" fmla="*/ 9 h 60"/>
                <a:gd name="T2" fmla="*/ 20 w 27"/>
                <a:gd name="T3" fmla="*/ 0 h 60"/>
                <a:gd name="T4" fmla="*/ 20 w 27"/>
                <a:gd name="T5" fmla="*/ 0 h 60"/>
                <a:gd name="T6" fmla="*/ 15 w 27"/>
                <a:gd name="T7" fmla="*/ 0 h 60"/>
                <a:gd name="T8" fmla="*/ 0 w 27"/>
                <a:gd name="T9" fmla="*/ 15 h 60"/>
                <a:gd name="T10" fmla="*/ 0 w 27"/>
                <a:gd name="T11" fmla="*/ 60 h 60"/>
                <a:gd name="T12" fmla="*/ 22 w 27"/>
                <a:gd name="T13" fmla="*/ 60 h 60"/>
                <a:gd name="T14" fmla="*/ 27 w 27"/>
                <a:gd name="T15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0">
                  <a:moveTo>
                    <a:pt x="27" y="9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2" y="60"/>
                    <a:pt x="22" y="60"/>
                    <a:pt x="22" y="60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/>
          </p:nvSpPr>
          <p:spPr bwMode="auto">
            <a:xfrm>
              <a:off x="3992563" y="2325688"/>
              <a:ext cx="100013" cy="227013"/>
            </a:xfrm>
            <a:custGeom>
              <a:avLst/>
              <a:gdLst>
                <a:gd name="T0" fmla="*/ 7 w 27"/>
                <a:gd name="T1" fmla="*/ 0 h 60"/>
                <a:gd name="T2" fmla="*/ 0 w 27"/>
                <a:gd name="T3" fmla="*/ 9 h 60"/>
                <a:gd name="T4" fmla="*/ 5 w 27"/>
                <a:gd name="T5" fmla="*/ 60 h 60"/>
                <a:gd name="T6" fmla="*/ 3 w 27"/>
                <a:gd name="T7" fmla="*/ 60 h 60"/>
                <a:gd name="T8" fmla="*/ 27 w 27"/>
                <a:gd name="T9" fmla="*/ 60 h 60"/>
                <a:gd name="T10" fmla="*/ 27 w 27"/>
                <a:gd name="T11" fmla="*/ 15 h 60"/>
                <a:gd name="T12" fmla="*/ 13 w 27"/>
                <a:gd name="T13" fmla="*/ 0 h 60"/>
                <a:gd name="T14" fmla="*/ 7 w 27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0">
                  <a:moveTo>
                    <a:pt x="7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7"/>
                    <a:pt x="21" y="0"/>
                    <a:pt x="13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Csoportba foglalás 4"/>
          <p:cNvGrpSpPr/>
          <p:nvPr/>
        </p:nvGrpSpPr>
        <p:grpSpPr>
          <a:xfrm>
            <a:off x="4619625" y="2138802"/>
            <a:ext cx="630238" cy="631825"/>
            <a:chOff x="4619625" y="2138802"/>
            <a:chExt cx="630238" cy="631825"/>
          </a:xfrm>
          <a:solidFill>
            <a:schemeClr val="accent2"/>
          </a:solidFill>
        </p:grpSpPr>
        <p:sp>
          <p:nvSpPr>
            <p:cNvPr id="80" name="Freeform 39"/>
            <p:cNvSpPr>
              <a:spLocks noEditPoints="1"/>
            </p:cNvSpPr>
            <p:nvPr/>
          </p:nvSpPr>
          <p:spPr bwMode="auto">
            <a:xfrm>
              <a:off x="4619625" y="2138802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8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8 w 397"/>
                <a:gd name="T17" fmla="*/ 379 h 398"/>
                <a:gd name="T18" fmla="*/ 18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8" y="379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1" name="Csoportba foglalás 1"/>
            <p:cNvGrpSpPr/>
            <p:nvPr/>
          </p:nvGrpSpPr>
          <p:grpSpPr>
            <a:xfrm>
              <a:off x="4829175" y="2273740"/>
              <a:ext cx="209550" cy="403225"/>
              <a:chOff x="4829175" y="2273740"/>
              <a:chExt cx="209550" cy="403225"/>
            </a:xfrm>
            <a:grpFill/>
          </p:grpSpPr>
          <p:sp>
            <p:nvSpPr>
              <p:cNvPr id="82" name="Oval 40"/>
              <p:cNvSpPr>
                <a:spLocks noChangeArrowheads="1"/>
              </p:cNvSpPr>
              <p:nvPr/>
            </p:nvSpPr>
            <p:spPr bwMode="auto">
              <a:xfrm>
                <a:off x="4851400" y="227374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1"/>
              <p:cNvSpPr>
                <a:spLocks noEditPoints="1"/>
              </p:cNvSpPr>
              <p:nvPr/>
            </p:nvSpPr>
            <p:spPr bwMode="auto">
              <a:xfrm>
                <a:off x="4829175" y="2449952"/>
                <a:ext cx="209550" cy="227013"/>
              </a:xfrm>
              <a:custGeom>
                <a:avLst/>
                <a:gdLst>
                  <a:gd name="T0" fmla="*/ 41 w 56"/>
                  <a:gd name="T1" fmla="*/ 0 h 60"/>
                  <a:gd name="T2" fmla="*/ 14 w 56"/>
                  <a:gd name="T3" fmla="*/ 0 h 60"/>
                  <a:gd name="T4" fmla="*/ 0 w 56"/>
                  <a:gd name="T5" fmla="*/ 15 h 60"/>
                  <a:gd name="T6" fmla="*/ 0 w 56"/>
                  <a:gd name="T7" fmla="*/ 60 h 60"/>
                  <a:gd name="T8" fmla="*/ 56 w 56"/>
                  <a:gd name="T9" fmla="*/ 60 h 60"/>
                  <a:gd name="T10" fmla="*/ 56 w 56"/>
                  <a:gd name="T11" fmla="*/ 15 h 60"/>
                  <a:gd name="T12" fmla="*/ 41 w 56"/>
                  <a:gd name="T13" fmla="*/ 0 h 60"/>
                  <a:gd name="T14" fmla="*/ 48 w 56"/>
                  <a:gd name="T15" fmla="*/ 20 h 60"/>
                  <a:gd name="T16" fmla="*/ 48 w 56"/>
                  <a:gd name="T17" fmla="*/ 23 h 60"/>
                  <a:gd name="T18" fmla="*/ 35 w 56"/>
                  <a:gd name="T19" fmla="*/ 23 h 60"/>
                  <a:gd name="T20" fmla="*/ 48 w 56"/>
                  <a:gd name="T21" fmla="*/ 20 h 60"/>
                  <a:gd name="T22" fmla="*/ 49 w 56"/>
                  <a:gd name="T23" fmla="*/ 28 h 60"/>
                  <a:gd name="T24" fmla="*/ 34 w 56"/>
                  <a:gd name="T25" fmla="*/ 28 h 60"/>
                  <a:gd name="T26" fmla="*/ 34 w 56"/>
                  <a:gd name="T27" fmla="*/ 25 h 60"/>
                  <a:gd name="T28" fmla="*/ 49 w 56"/>
                  <a:gd name="T29" fmla="*/ 25 h 60"/>
                  <a:gd name="T30" fmla="*/ 49 w 56"/>
                  <a:gd name="T3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60">
                    <a:moveTo>
                      <a:pt x="4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7"/>
                      <a:pt x="49" y="0"/>
                      <a:pt x="41" y="0"/>
                    </a:cubicBezTo>
                    <a:close/>
                    <a:moveTo>
                      <a:pt x="48" y="20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35" y="23"/>
                      <a:pt x="35" y="23"/>
                      <a:pt x="35" y="23"/>
                    </a:cubicBezTo>
                    <a:lnTo>
                      <a:pt x="48" y="20"/>
                    </a:lnTo>
                    <a:close/>
                    <a:moveTo>
                      <a:pt x="49" y="28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49" y="25"/>
                      <a:pt x="49" y="25"/>
                      <a:pt x="49" y="25"/>
                    </a:cubicBezTo>
                    <a:lnTo>
                      <a:pt x="4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4" name="Csoportba foglalás 177"/>
          <p:cNvGrpSpPr/>
          <p:nvPr/>
        </p:nvGrpSpPr>
        <p:grpSpPr>
          <a:xfrm>
            <a:off x="6507163" y="2138802"/>
            <a:ext cx="630238" cy="631825"/>
            <a:chOff x="6507163" y="2014538"/>
            <a:chExt cx="630238" cy="631825"/>
          </a:xfrm>
          <a:solidFill>
            <a:schemeClr val="accent2"/>
          </a:solidFill>
        </p:grpSpPr>
        <p:sp>
          <p:nvSpPr>
            <p:cNvPr id="85" name="Freeform 42"/>
            <p:cNvSpPr>
              <a:spLocks noEditPoints="1"/>
            </p:cNvSpPr>
            <p:nvPr/>
          </p:nvSpPr>
          <p:spPr bwMode="auto">
            <a:xfrm>
              <a:off x="6507163" y="20145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6664325" y="2292351"/>
              <a:ext cx="4921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/>
            <p:cNvSpPr>
              <a:spLocks/>
            </p:cNvSpPr>
            <p:nvPr/>
          </p:nvSpPr>
          <p:spPr bwMode="auto">
            <a:xfrm>
              <a:off x="6713538" y="2157413"/>
              <a:ext cx="228600" cy="319088"/>
            </a:xfrm>
            <a:custGeom>
              <a:avLst/>
              <a:gdLst>
                <a:gd name="T0" fmla="*/ 0 w 144"/>
                <a:gd name="T1" fmla="*/ 85 h 201"/>
                <a:gd name="T2" fmla="*/ 17 w 144"/>
                <a:gd name="T3" fmla="*/ 85 h 201"/>
                <a:gd name="T4" fmla="*/ 17 w 144"/>
                <a:gd name="T5" fmla="*/ 59 h 201"/>
                <a:gd name="T6" fmla="*/ 71 w 144"/>
                <a:gd name="T7" fmla="*/ 102 h 201"/>
                <a:gd name="T8" fmla="*/ 17 w 144"/>
                <a:gd name="T9" fmla="*/ 142 h 201"/>
                <a:gd name="T10" fmla="*/ 17 w 144"/>
                <a:gd name="T11" fmla="*/ 116 h 201"/>
                <a:gd name="T12" fmla="*/ 0 w 144"/>
                <a:gd name="T13" fmla="*/ 116 h 201"/>
                <a:gd name="T14" fmla="*/ 0 w 144"/>
                <a:gd name="T15" fmla="*/ 201 h 201"/>
                <a:gd name="T16" fmla="*/ 144 w 144"/>
                <a:gd name="T17" fmla="*/ 201 h 201"/>
                <a:gd name="T18" fmla="*/ 144 w 144"/>
                <a:gd name="T19" fmla="*/ 0 h 201"/>
                <a:gd name="T20" fmla="*/ 0 w 144"/>
                <a:gd name="T21" fmla="*/ 0 h 201"/>
                <a:gd name="T22" fmla="*/ 0 w 144"/>
                <a:gd name="T23" fmla="*/ 8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01">
                  <a:moveTo>
                    <a:pt x="0" y="85"/>
                  </a:moveTo>
                  <a:lnTo>
                    <a:pt x="17" y="85"/>
                  </a:lnTo>
                  <a:lnTo>
                    <a:pt x="17" y="59"/>
                  </a:lnTo>
                  <a:lnTo>
                    <a:pt x="71" y="102"/>
                  </a:lnTo>
                  <a:lnTo>
                    <a:pt x="17" y="142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201"/>
                  </a:lnTo>
                  <a:lnTo>
                    <a:pt x="144" y="201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Csoportba foglalás 178"/>
          <p:cNvGrpSpPr/>
          <p:nvPr/>
        </p:nvGrpSpPr>
        <p:grpSpPr>
          <a:xfrm>
            <a:off x="7453313" y="2138802"/>
            <a:ext cx="630238" cy="631825"/>
            <a:chOff x="7453313" y="2014538"/>
            <a:chExt cx="630238" cy="631825"/>
          </a:xfrm>
          <a:solidFill>
            <a:schemeClr val="accent2"/>
          </a:solidFill>
        </p:grpSpPr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7453313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7885113" y="2251076"/>
              <a:ext cx="115888" cy="131763"/>
            </a:xfrm>
            <a:custGeom>
              <a:avLst/>
              <a:gdLst>
                <a:gd name="T0" fmla="*/ 17 w 73"/>
                <a:gd name="T1" fmla="*/ 57 h 83"/>
                <a:gd name="T2" fmla="*/ 17 w 73"/>
                <a:gd name="T3" fmla="*/ 83 h 83"/>
                <a:gd name="T4" fmla="*/ 73 w 73"/>
                <a:gd name="T5" fmla="*/ 43 h 83"/>
                <a:gd name="T6" fmla="*/ 17 w 73"/>
                <a:gd name="T7" fmla="*/ 0 h 83"/>
                <a:gd name="T8" fmla="*/ 17 w 73"/>
                <a:gd name="T9" fmla="*/ 26 h 83"/>
                <a:gd name="T10" fmla="*/ 0 w 73"/>
                <a:gd name="T11" fmla="*/ 26 h 83"/>
                <a:gd name="T12" fmla="*/ 0 w 73"/>
                <a:gd name="T13" fmla="*/ 57 h 83"/>
                <a:gd name="T14" fmla="*/ 17 w 73"/>
                <a:gd name="T15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3">
                  <a:moveTo>
                    <a:pt x="17" y="57"/>
                  </a:moveTo>
                  <a:lnTo>
                    <a:pt x="17" y="83"/>
                  </a:lnTo>
                  <a:lnTo>
                    <a:pt x="73" y="43"/>
                  </a:lnTo>
                  <a:lnTo>
                    <a:pt x="17" y="0"/>
                  </a:lnTo>
                  <a:lnTo>
                    <a:pt x="17" y="26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1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7659688" y="2157413"/>
              <a:ext cx="225425" cy="319088"/>
            </a:xfrm>
            <a:custGeom>
              <a:avLst/>
              <a:gdLst>
                <a:gd name="T0" fmla="*/ 142 w 142"/>
                <a:gd name="T1" fmla="*/ 116 h 201"/>
                <a:gd name="T2" fmla="*/ 111 w 142"/>
                <a:gd name="T3" fmla="*/ 116 h 201"/>
                <a:gd name="T4" fmla="*/ 111 w 142"/>
                <a:gd name="T5" fmla="*/ 85 h 201"/>
                <a:gd name="T6" fmla="*/ 142 w 142"/>
                <a:gd name="T7" fmla="*/ 85 h 201"/>
                <a:gd name="T8" fmla="*/ 142 w 142"/>
                <a:gd name="T9" fmla="*/ 0 h 201"/>
                <a:gd name="T10" fmla="*/ 0 w 142"/>
                <a:gd name="T11" fmla="*/ 0 h 201"/>
                <a:gd name="T12" fmla="*/ 0 w 142"/>
                <a:gd name="T13" fmla="*/ 201 h 201"/>
                <a:gd name="T14" fmla="*/ 142 w 142"/>
                <a:gd name="T15" fmla="*/ 201 h 201"/>
                <a:gd name="T16" fmla="*/ 142 w 142"/>
                <a:gd name="T17" fmla="*/ 11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201">
                  <a:moveTo>
                    <a:pt x="142" y="116"/>
                  </a:moveTo>
                  <a:lnTo>
                    <a:pt x="111" y="116"/>
                  </a:lnTo>
                  <a:lnTo>
                    <a:pt x="111" y="85"/>
                  </a:lnTo>
                  <a:lnTo>
                    <a:pt x="142" y="85"/>
                  </a:lnTo>
                  <a:lnTo>
                    <a:pt x="142" y="0"/>
                  </a:lnTo>
                  <a:lnTo>
                    <a:pt x="0" y="0"/>
                  </a:lnTo>
                  <a:lnTo>
                    <a:pt x="0" y="201"/>
                  </a:lnTo>
                  <a:lnTo>
                    <a:pt x="142" y="201"/>
                  </a:lnTo>
                  <a:lnTo>
                    <a:pt x="14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Csoportba foglalás 179"/>
          <p:cNvGrpSpPr/>
          <p:nvPr/>
        </p:nvGrpSpPr>
        <p:grpSpPr>
          <a:xfrm>
            <a:off x="8396288" y="2138802"/>
            <a:ext cx="630238" cy="631825"/>
            <a:chOff x="8396288" y="2014538"/>
            <a:chExt cx="630238" cy="631825"/>
          </a:xfrm>
          <a:solidFill>
            <a:schemeClr val="accent2"/>
          </a:solidFill>
        </p:grpSpPr>
        <p:sp>
          <p:nvSpPr>
            <p:cNvPr id="93" name="Freeform 48"/>
            <p:cNvSpPr>
              <a:spLocks noEditPoints="1"/>
            </p:cNvSpPr>
            <p:nvPr/>
          </p:nvSpPr>
          <p:spPr bwMode="auto">
            <a:xfrm>
              <a:off x="8396288" y="20145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"/>
            <p:cNvSpPr>
              <a:spLocks/>
            </p:cNvSpPr>
            <p:nvPr/>
          </p:nvSpPr>
          <p:spPr bwMode="auto">
            <a:xfrm>
              <a:off x="8572500" y="2259013"/>
              <a:ext cx="288925" cy="112713"/>
            </a:xfrm>
            <a:custGeom>
              <a:avLst/>
              <a:gdLst>
                <a:gd name="T0" fmla="*/ 182 w 182"/>
                <a:gd name="T1" fmla="*/ 0 h 71"/>
                <a:gd name="T2" fmla="*/ 0 w 182"/>
                <a:gd name="T3" fmla="*/ 0 h 71"/>
                <a:gd name="T4" fmla="*/ 92 w 182"/>
                <a:gd name="T5" fmla="*/ 71 h 71"/>
                <a:gd name="T6" fmla="*/ 182 w 18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71">
                  <a:moveTo>
                    <a:pt x="182" y="0"/>
                  </a:moveTo>
                  <a:lnTo>
                    <a:pt x="0" y="0"/>
                  </a:lnTo>
                  <a:lnTo>
                    <a:pt x="92" y="71"/>
                  </a:lnTo>
                  <a:lnTo>
                    <a:pt x="1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"/>
            <p:cNvSpPr>
              <a:spLocks/>
            </p:cNvSpPr>
            <p:nvPr/>
          </p:nvSpPr>
          <p:spPr bwMode="auto">
            <a:xfrm>
              <a:off x="8550275" y="2262188"/>
              <a:ext cx="333375" cy="195263"/>
            </a:xfrm>
            <a:custGeom>
              <a:avLst/>
              <a:gdLst>
                <a:gd name="T0" fmla="*/ 210 w 210"/>
                <a:gd name="T1" fmla="*/ 0 h 123"/>
                <a:gd name="T2" fmla="*/ 106 w 210"/>
                <a:gd name="T3" fmla="*/ 81 h 123"/>
                <a:gd name="T4" fmla="*/ 0 w 210"/>
                <a:gd name="T5" fmla="*/ 0 h 123"/>
                <a:gd name="T6" fmla="*/ 0 w 210"/>
                <a:gd name="T7" fmla="*/ 123 h 123"/>
                <a:gd name="T8" fmla="*/ 210 w 210"/>
                <a:gd name="T9" fmla="*/ 123 h 123"/>
                <a:gd name="T10" fmla="*/ 210 w 210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23">
                  <a:moveTo>
                    <a:pt x="210" y="0"/>
                  </a:moveTo>
                  <a:lnTo>
                    <a:pt x="106" y="81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210" y="12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Csoportba foglalás 180"/>
          <p:cNvGrpSpPr/>
          <p:nvPr/>
        </p:nvGrpSpPr>
        <p:grpSpPr>
          <a:xfrm>
            <a:off x="9342438" y="2138802"/>
            <a:ext cx="630238" cy="631825"/>
            <a:chOff x="9342438" y="2014538"/>
            <a:chExt cx="630238" cy="631825"/>
          </a:xfrm>
          <a:solidFill>
            <a:schemeClr val="accent2"/>
          </a:solidFill>
        </p:grpSpPr>
        <p:sp>
          <p:nvSpPr>
            <p:cNvPr id="97" name="Freeform 51"/>
            <p:cNvSpPr>
              <a:spLocks noEditPoints="1"/>
            </p:cNvSpPr>
            <p:nvPr/>
          </p:nvSpPr>
          <p:spPr bwMode="auto">
            <a:xfrm>
              <a:off x="9342438" y="20145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2"/>
            <p:cNvSpPr>
              <a:spLocks/>
            </p:cNvSpPr>
            <p:nvPr/>
          </p:nvSpPr>
          <p:spPr bwMode="auto">
            <a:xfrm>
              <a:off x="9510713" y="2141538"/>
              <a:ext cx="293688" cy="230188"/>
            </a:xfrm>
            <a:custGeom>
              <a:avLst/>
              <a:gdLst>
                <a:gd name="T0" fmla="*/ 0 w 185"/>
                <a:gd name="T1" fmla="*/ 74 h 145"/>
                <a:gd name="T2" fmla="*/ 92 w 185"/>
                <a:gd name="T3" fmla="*/ 145 h 145"/>
                <a:gd name="T4" fmla="*/ 185 w 185"/>
                <a:gd name="T5" fmla="*/ 74 h 145"/>
                <a:gd name="T6" fmla="*/ 107 w 185"/>
                <a:gd name="T7" fmla="*/ 74 h 145"/>
                <a:gd name="T8" fmla="*/ 107 w 185"/>
                <a:gd name="T9" fmla="*/ 57 h 145"/>
                <a:gd name="T10" fmla="*/ 135 w 185"/>
                <a:gd name="T11" fmla="*/ 57 h 145"/>
                <a:gd name="T12" fmla="*/ 92 w 185"/>
                <a:gd name="T13" fmla="*/ 0 h 145"/>
                <a:gd name="T14" fmla="*/ 50 w 185"/>
                <a:gd name="T15" fmla="*/ 57 h 145"/>
                <a:gd name="T16" fmla="*/ 78 w 185"/>
                <a:gd name="T17" fmla="*/ 57 h 145"/>
                <a:gd name="T18" fmla="*/ 78 w 185"/>
                <a:gd name="T19" fmla="*/ 74 h 145"/>
                <a:gd name="T20" fmla="*/ 0 w 185"/>
                <a:gd name="T21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145">
                  <a:moveTo>
                    <a:pt x="0" y="74"/>
                  </a:moveTo>
                  <a:lnTo>
                    <a:pt x="92" y="145"/>
                  </a:lnTo>
                  <a:lnTo>
                    <a:pt x="185" y="74"/>
                  </a:lnTo>
                  <a:lnTo>
                    <a:pt x="107" y="74"/>
                  </a:lnTo>
                  <a:lnTo>
                    <a:pt x="107" y="57"/>
                  </a:lnTo>
                  <a:lnTo>
                    <a:pt x="135" y="57"/>
                  </a:lnTo>
                  <a:lnTo>
                    <a:pt x="92" y="0"/>
                  </a:lnTo>
                  <a:lnTo>
                    <a:pt x="50" y="57"/>
                  </a:lnTo>
                  <a:lnTo>
                    <a:pt x="78" y="57"/>
                  </a:lnTo>
                  <a:lnTo>
                    <a:pt x="78" y="74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3"/>
            <p:cNvSpPr>
              <a:spLocks/>
            </p:cNvSpPr>
            <p:nvPr/>
          </p:nvSpPr>
          <p:spPr bwMode="auto">
            <a:xfrm>
              <a:off x="9488488" y="2262188"/>
              <a:ext cx="333375" cy="195263"/>
            </a:xfrm>
            <a:custGeom>
              <a:avLst/>
              <a:gdLst>
                <a:gd name="T0" fmla="*/ 0 w 210"/>
                <a:gd name="T1" fmla="*/ 0 h 123"/>
                <a:gd name="T2" fmla="*/ 0 w 210"/>
                <a:gd name="T3" fmla="*/ 123 h 123"/>
                <a:gd name="T4" fmla="*/ 210 w 210"/>
                <a:gd name="T5" fmla="*/ 123 h 123"/>
                <a:gd name="T6" fmla="*/ 210 w 210"/>
                <a:gd name="T7" fmla="*/ 0 h 123"/>
                <a:gd name="T8" fmla="*/ 106 w 210"/>
                <a:gd name="T9" fmla="*/ 81 h 123"/>
                <a:gd name="T10" fmla="*/ 0 w 210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23">
                  <a:moveTo>
                    <a:pt x="0" y="0"/>
                  </a:moveTo>
                  <a:lnTo>
                    <a:pt x="0" y="123"/>
                  </a:lnTo>
                  <a:lnTo>
                    <a:pt x="210" y="123"/>
                  </a:lnTo>
                  <a:lnTo>
                    <a:pt x="210" y="0"/>
                  </a:lnTo>
                  <a:lnTo>
                    <a:pt x="106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Csoportba foglalás 162"/>
          <p:cNvGrpSpPr/>
          <p:nvPr/>
        </p:nvGrpSpPr>
        <p:grpSpPr>
          <a:xfrm>
            <a:off x="10288588" y="2138802"/>
            <a:ext cx="630238" cy="631825"/>
            <a:chOff x="10288588" y="2014538"/>
            <a:chExt cx="630238" cy="631825"/>
          </a:xfrm>
          <a:solidFill>
            <a:schemeClr val="accent2"/>
          </a:solidFill>
        </p:grpSpPr>
        <p:sp>
          <p:nvSpPr>
            <p:cNvPr id="101" name="Freeform 54"/>
            <p:cNvSpPr>
              <a:spLocks noEditPoints="1"/>
            </p:cNvSpPr>
            <p:nvPr/>
          </p:nvSpPr>
          <p:spPr bwMode="auto">
            <a:xfrm>
              <a:off x="10288588" y="20145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5"/>
            <p:cNvSpPr>
              <a:spLocks/>
            </p:cNvSpPr>
            <p:nvPr/>
          </p:nvSpPr>
          <p:spPr bwMode="auto">
            <a:xfrm>
              <a:off x="10456863" y="2259013"/>
              <a:ext cx="288925" cy="112713"/>
            </a:xfrm>
            <a:custGeom>
              <a:avLst/>
              <a:gdLst>
                <a:gd name="T0" fmla="*/ 92 w 182"/>
                <a:gd name="T1" fmla="*/ 71 h 71"/>
                <a:gd name="T2" fmla="*/ 182 w 182"/>
                <a:gd name="T3" fmla="*/ 0 h 71"/>
                <a:gd name="T4" fmla="*/ 92 w 182"/>
                <a:gd name="T5" fmla="*/ 0 h 71"/>
                <a:gd name="T6" fmla="*/ 0 w 182"/>
                <a:gd name="T7" fmla="*/ 0 h 71"/>
                <a:gd name="T8" fmla="*/ 92 w 182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71">
                  <a:moveTo>
                    <a:pt x="92" y="71"/>
                  </a:moveTo>
                  <a:lnTo>
                    <a:pt x="182" y="0"/>
                  </a:lnTo>
                  <a:lnTo>
                    <a:pt x="92" y="0"/>
                  </a:lnTo>
                  <a:lnTo>
                    <a:pt x="0" y="0"/>
                  </a:lnTo>
                  <a:lnTo>
                    <a:pt x="9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56"/>
            <p:cNvSpPr>
              <a:spLocks/>
            </p:cNvSpPr>
            <p:nvPr/>
          </p:nvSpPr>
          <p:spPr bwMode="auto">
            <a:xfrm>
              <a:off x="10434638" y="2262188"/>
              <a:ext cx="333375" cy="195263"/>
            </a:xfrm>
            <a:custGeom>
              <a:avLst/>
              <a:gdLst>
                <a:gd name="T0" fmla="*/ 0 w 210"/>
                <a:gd name="T1" fmla="*/ 0 h 123"/>
                <a:gd name="T2" fmla="*/ 0 w 210"/>
                <a:gd name="T3" fmla="*/ 123 h 123"/>
                <a:gd name="T4" fmla="*/ 210 w 210"/>
                <a:gd name="T5" fmla="*/ 123 h 123"/>
                <a:gd name="T6" fmla="*/ 210 w 210"/>
                <a:gd name="T7" fmla="*/ 0 h 123"/>
                <a:gd name="T8" fmla="*/ 106 w 210"/>
                <a:gd name="T9" fmla="*/ 81 h 123"/>
                <a:gd name="T10" fmla="*/ 0 w 210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23">
                  <a:moveTo>
                    <a:pt x="0" y="0"/>
                  </a:moveTo>
                  <a:lnTo>
                    <a:pt x="0" y="123"/>
                  </a:lnTo>
                  <a:lnTo>
                    <a:pt x="210" y="123"/>
                  </a:lnTo>
                  <a:lnTo>
                    <a:pt x="210" y="0"/>
                  </a:lnTo>
                  <a:lnTo>
                    <a:pt x="106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57"/>
            <p:cNvSpPr>
              <a:spLocks/>
            </p:cNvSpPr>
            <p:nvPr/>
          </p:nvSpPr>
          <p:spPr bwMode="auto">
            <a:xfrm>
              <a:off x="10536238" y="2141538"/>
              <a:ext cx="130175" cy="117475"/>
            </a:xfrm>
            <a:custGeom>
              <a:avLst/>
              <a:gdLst>
                <a:gd name="T0" fmla="*/ 56 w 82"/>
                <a:gd name="T1" fmla="*/ 17 h 74"/>
                <a:gd name="T2" fmla="*/ 56 w 82"/>
                <a:gd name="T3" fmla="*/ 0 h 74"/>
                <a:gd name="T4" fmla="*/ 26 w 82"/>
                <a:gd name="T5" fmla="*/ 0 h 74"/>
                <a:gd name="T6" fmla="*/ 26 w 82"/>
                <a:gd name="T7" fmla="*/ 17 h 74"/>
                <a:gd name="T8" fmla="*/ 0 w 82"/>
                <a:gd name="T9" fmla="*/ 17 h 74"/>
                <a:gd name="T10" fmla="*/ 42 w 82"/>
                <a:gd name="T11" fmla="*/ 74 h 74"/>
                <a:gd name="T12" fmla="*/ 82 w 82"/>
                <a:gd name="T13" fmla="*/ 17 h 74"/>
                <a:gd name="T14" fmla="*/ 56 w 82"/>
                <a:gd name="T15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4">
                  <a:moveTo>
                    <a:pt x="56" y="17"/>
                  </a:moveTo>
                  <a:lnTo>
                    <a:pt x="56" y="0"/>
                  </a:lnTo>
                  <a:lnTo>
                    <a:pt x="26" y="0"/>
                  </a:lnTo>
                  <a:lnTo>
                    <a:pt x="26" y="17"/>
                  </a:lnTo>
                  <a:lnTo>
                    <a:pt x="0" y="17"/>
                  </a:lnTo>
                  <a:lnTo>
                    <a:pt x="42" y="74"/>
                  </a:lnTo>
                  <a:lnTo>
                    <a:pt x="82" y="17"/>
                  </a:lnTo>
                  <a:lnTo>
                    <a:pt x="5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Csoportba foglalás 150"/>
          <p:cNvGrpSpPr/>
          <p:nvPr/>
        </p:nvGrpSpPr>
        <p:grpSpPr>
          <a:xfrm>
            <a:off x="1784350" y="3113088"/>
            <a:ext cx="630238" cy="631825"/>
            <a:chOff x="1784350" y="3113088"/>
            <a:chExt cx="630238" cy="631825"/>
          </a:xfrm>
          <a:solidFill>
            <a:schemeClr val="accent2"/>
          </a:solidFill>
        </p:grpSpPr>
        <p:sp>
          <p:nvSpPr>
            <p:cNvPr id="106" name="Freeform 58"/>
            <p:cNvSpPr>
              <a:spLocks noEditPoints="1"/>
            </p:cNvSpPr>
            <p:nvPr/>
          </p:nvSpPr>
          <p:spPr bwMode="auto">
            <a:xfrm>
              <a:off x="1784350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9"/>
            <p:cNvSpPr>
              <a:spLocks noEditPoints="1"/>
            </p:cNvSpPr>
            <p:nvPr/>
          </p:nvSpPr>
          <p:spPr bwMode="auto">
            <a:xfrm>
              <a:off x="1916113" y="3259138"/>
              <a:ext cx="352425" cy="339725"/>
            </a:xfrm>
            <a:custGeom>
              <a:avLst/>
              <a:gdLst>
                <a:gd name="T0" fmla="*/ 49 w 94"/>
                <a:gd name="T1" fmla="*/ 90 h 90"/>
                <a:gd name="T2" fmla="*/ 81 w 94"/>
                <a:gd name="T3" fmla="*/ 77 h 90"/>
                <a:gd name="T4" fmla="*/ 94 w 94"/>
                <a:gd name="T5" fmla="*/ 45 h 90"/>
                <a:gd name="T6" fmla="*/ 81 w 94"/>
                <a:gd name="T7" fmla="*/ 13 h 90"/>
                <a:gd name="T8" fmla="*/ 49 w 94"/>
                <a:gd name="T9" fmla="*/ 0 h 90"/>
                <a:gd name="T10" fmla="*/ 17 w 94"/>
                <a:gd name="T11" fmla="*/ 13 h 90"/>
                <a:gd name="T12" fmla="*/ 17 w 94"/>
                <a:gd name="T13" fmla="*/ 77 h 90"/>
                <a:gd name="T14" fmla="*/ 49 w 94"/>
                <a:gd name="T15" fmla="*/ 90 h 90"/>
                <a:gd name="T16" fmla="*/ 49 w 94"/>
                <a:gd name="T17" fmla="*/ 8 h 90"/>
                <a:gd name="T18" fmla="*/ 75 w 94"/>
                <a:gd name="T19" fmla="*/ 19 h 90"/>
                <a:gd name="T20" fmla="*/ 86 w 94"/>
                <a:gd name="T21" fmla="*/ 45 h 90"/>
                <a:gd name="T22" fmla="*/ 78 w 94"/>
                <a:gd name="T23" fmla="*/ 68 h 90"/>
                <a:gd name="T24" fmla="*/ 26 w 94"/>
                <a:gd name="T25" fmla="*/ 16 h 90"/>
                <a:gd name="T26" fmla="*/ 49 w 94"/>
                <a:gd name="T27" fmla="*/ 8 h 90"/>
                <a:gd name="T28" fmla="*/ 20 w 94"/>
                <a:gd name="T29" fmla="*/ 22 h 90"/>
                <a:gd name="T30" fmla="*/ 72 w 94"/>
                <a:gd name="T31" fmla="*/ 74 h 90"/>
                <a:gd name="T32" fmla="*/ 49 w 94"/>
                <a:gd name="T33" fmla="*/ 82 h 90"/>
                <a:gd name="T34" fmla="*/ 23 w 94"/>
                <a:gd name="T35" fmla="*/ 71 h 90"/>
                <a:gd name="T36" fmla="*/ 20 w 94"/>
                <a:gd name="T37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90">
                  <a:moveTo>
                    <a:pt x="49" y="90"/>
                  </a:moveTo>
                  <a:cubicBezTo>
                    <a:pt x="61" y="90"/>
                    <a:pt x="72" y="85"/>
                    <a:pt x="81" y="77"/>
                  </a:cubicBezTo>
                  <a:cubicBezTo>
                    <a:pt x="89" y="68"/>
                    <a:pt x="94" y="57"/>
                    <a:pt x="94" y="45"/>
                  </a:cubicBezTo>
                  <a:cubicBezTo>
                    <a:pt x="94" y="33"/>
                    <a:pt x="89" y="22"/>
                    <a:pt x="81" y="13"/>
                  </a:cubicBezTo>
                  <a:cubicBezTo>
                    <a:pt x="72" y="5"/>
                    <a:pt x="61" y="0"/>
                    <a:pt x="49" y="0"/>
                  </a:cubicBezTo>
                  <a:cubicBezTo>
                    <a:pt x="37" y="0"/>
                    <a:pt x="26" y="5"/>
                    <a:pt x="17" y="13"/>
                  </a:cubicBezTo>
                  <a:cubicBezTo>
                    <a:pt x="0" y="31"/>
                    <a:pt x="0" y="59"/>
                    <a:pt x="17" y="77"/>
                  </a:cubicBezTo>
                  <a:cubicBezTo>
                    <a:pt x="26" y="85"/>
                    <a:pt x="37" y="90"/>
                    <a:pt x="49" y="90"/>
                  </a:cubicBezTo>
                  <a:close/>
                  <a:moveTo>
                    <a:pt x="49" y="8"/>
                  </a:moveTo>
                  <a:cubicBezTo>
                    <a:pt x="59" y="8"/>
                    <a:pt x="68" y="12"/>
                    <a:pt x="75" y="19"/>
                  </a:cubicBezTo>
                  <a:cubicBezTo>
                    <a:pt x="82" y="26"/>
                    <a:pt x="86" y="35"/>
                    <a:pt x="86" y="45"/>
                  </a:cubicBezTo>
                  <a:cubicBezTo>
                    <a:pt x="86" y="54"/>
                    <a:pt x="83" y="62"/>
                    <a:pt x="78" y="6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2" y="11"/>
                    <a:pt x="40" y="8"/>
                    <a:pt x="49" y="8"/>
                  </a:cubicBezTo>
                  <a:close/>
                  <a:moveTo>
                    <a:pt x="20" y="22"/>
                  </a:moveTo>
                  <a:cubicBezTo>
                    <a:pt x="72" y="74"/>
                    <a:pt x="72" y="74"/>
                    <a:pt x="72" y="74"/>
                  </a:cubicBezTo>
                  <a:cubicBezTo>
                    <a:pt x="65" y="79"/>
                    <a:pt x="57" y="82"/>
                    <a:pt x="49" y="82"/>
                  </a:cubicBezTo>
                  <a:cubicBezTo>
                    <a:pt x="39" y="82"/>
                    <a:pt x="30" y="78"/>
                    <a:pt x="23" y="71"/>
                  </a:cubicBezTo>
                  <a:cubicBezTo>
                    <a:pt x="9" y="58"/>
                    <a:pt x="8" y="36"/>
                    <a:pt x="2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Csoportba foglalás 169"/>
          <p:cNvGrpSpPr/>
          <p:nvPr/>
        </p:nvGrpSpPr>
        <p:grpSpPr>
          <a:xfrm>
            <a:off x="2730500" y="3113088"/>
            <a:ext cx="630238" cy="631825"/>
            <a:chOff x="2730500" y="3113088"/>
            <a:chExt cx="630238" cy="631825"/>
          </a:xfrm>
          <a:solidFill>
            <a:schemeClr val="accent2"/>
          </a:solidFill>
        </p:grpSpPr>
        <p:sp>
          <p:nvSpPr>
            <p:cNvPr id="109" name="Freeform 60"/>
            <p:cNvSpPr>
              <a:spLocks noEditPoints="1"/>
            </p:cNvSpPr>
            <p:nvPr/>
          </p:nvSpPr>
          <p:spPr bwMode="auto">
            <a:xfrm>
              <a:off x="2730500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1"/>
            <p:cNvSpPr>
              <a:spLocks noEditPoints="1"/>
            </p:cNvSpPr>
            <p:nvPr/>
          </p:nvSpPr>
          <p:spPr bwMode="auto">
            <a:xfrm>
              <a:off x="2857500" y="3259138"/>
              <a:ext cx="354013" cy="339725"/>
            </a:xfrm>
            <a:custGeom>
              <a:avLst/>
              <a:gdLst>
                <a:gd name="T0" fmla="*/ 50 w 94"/>
                <a:gd name="T1" fmla="*/ 90 h 90"/>
                <a:gd name="T2" fmla="*/ 81 w 94"/>
                <a:gd name="T3" fmla="*/ 77 h 90"/>
                <a:gd name="T4" fmla="*/ 94 w 94"/>
                <a:gd name="T5" fmla="*/ 45 h 90"/>
                <a:gd name="T6" fmla="*/ 81 w 94"/>
                <a:gd name="T7" fmla="*/ 13 h 90"/>
                <a:gd name="T8" fmla="*/ 50 w 94"/>
                <a:gd name="T9" fmla="*/ 0 h 90"/>
                <a:gd name="T10" fmla="*/ 18 w 94"/>
                <a:gd name="T11" fmla="*/ 13 h 90"/>
                <a:gd name="T12" fmla="*/ 18 w 94"/>
                <a:gd name="T13" fmla="*/ 77 h 90"/>
                <a:gd name="T14" fmla="*/ 50 w 94"/>
                <a:gd name="T15" fmla="*/ 90 h 90"/>
                <a:gd name="T16" fmla="*/ 50 w 94"/>
                <a:gd name="T17" fmla="*/ 82 h 90"/>
                <a:gd name="T18" fmla="*/ 26 w 94"/>
                <a:gd name="T19" fmla="*/ 74 h 90"/>
                <a:gd name="T20" fmla="*/ 50 w 94"/>
                <a:gd name="T21" fmla="*/ 51 h 90"/>
                <a:gd name="T22" fmla="*/ 73 w 94"/>
                <a:gd name="T23" fmla="*/ 74 h 90"/>
                <a:gd name="T24" fmla="*/ 50 w 94"/>
                <a:gd name="T25" fmla="*/ 82 h 90"/>
                <a:gd name="T26" fmla="*/ 86 w 94"/>
                <a:gd name="T27" fmla="*/ 45 h 90"/>
                <a:gd name="T28" fmla="*/ 78 w 94"/>
                <a:gd name="T29" fmla="*/ 68 h 90"/>
                <a:gd name="T30" fmla="*/ 55 w 94"/>
                <a:gd name="T31" fmla="*/ 45 h 90"/>
                <a:gd name="T32" fmla="*/ 78 w 94"/>
                <a:gd name="T33" fmla="*/ 22 h 90"/>
                <a:gd name="T34" fmla="*/ 86 w 94"/>
                <a:gd name="T35" fmla="*/ 45 h 90"/>
                <a:gd name="T36" fmla="*/ 50 w 94"/>
                <a:gd name="T37" fmla="*/ 8 h 90"/>
                <a:gd name="T38" fmla="*/ 73 w 94"/>
                <a:gd name="T39" fmla="*/ 16 h 90"/>
                <a:gd name="T40" fmla="*/ 50 w 94"/>
                <a:gd name="T41" fmla="*/ 39 h 90"/>
                <a:gd name="T42" fmla="*/ 26 w 94"/>
                <a:gd name="T43" fmla="*/ 16 h 90"/>
                <a:gd name="T44" fmla="*/ 50 w 94"/>
                <a:gd name="T45" fmla="*/ 8 h 90"/>
                <a:gd name="T46" fmla="*/ 21 w 94"/>
                <a:gd name="T47" fmla="*/ 22 h 90"/>
                <a:gd name="T48" fmla="*/ 44 w 94"/>
                <a:gd name="T49" fmla="*/ 45 h 90"/>
                <a:gd name="T50" fmla="*/ 21 w 94"/>
                <a:gd name="T51" fmla="*/ 68 h 90"/>
                <a:gd name="T52" fmla="*/ 21 w 94"/>
                <a:gd name="T5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90">
                  <a:moveTo>
                    <a:pt x="50" y="90"/>
                  </a:moveTo>
                  <a:cubicBezTo>
                    <a:pt x="62" y="90"/>
                    <a:pt x="73" y="85"/>
                    <a:pt x="81" y="77"/>
                  </a:cubicBezTo>
                  <a:cubicBezTo>
                    <a:pt x="90" y="68"/>
                    <a:pt x="94" y="57"/>
                    <a:pt x="94" y="45"/>
                  </a:cubicBezTo>
                  <a:cubicBezTo>
                    <a:pt x="94" y="33"/>
                    <a:pt x="90" y="22"/>
                    <a:pt x="81" y="13"/>
                  </a:cubicBezTo>
                  <a:cubicBezTo>
                    <a:pt x="73" y="5"/>
                    <a:pt x="62" y="0"/>
                    <a:pt x="50" y="0"/>
                  </a:cubicBezTo>
                  <a:cubicBezTo>
                    <a:pt x="38" y="0"/>
                    <a:pt x="26" y="5"/>
                    <a:pt x="18" y="13"/>
                  </a:cubicBezTo>
                  <a:cubicBezTo>
                    <a:pt x="0" y="31"/>
                    <a:pt x="0" y="59"/>
                    <a:pt x="18" y="77"/>
                  </a:cubicBezTo>
                  <a:cubicBezTo>
                    <a:pt x="26" y="85"/>
                    <a:pt x="38" y="90"/>
                    <a:pt x="50" y="90"/>
                  </a:cubicBezTo>
                  <a:close/>
                  <a:moveTo>
                    <a:pt x="50" y="82"/>
                  </a:moveTo>
                  <a:cubicBezTo>
                    <a:pt x="41" y="82"/>
                    <a:pt x="33" y="79"/>
                    <a:pt x="26" y="74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66" y="79"/>
                    <a:pt x="58" y="82"/>
                    <a:pt x="50" y="82"/>
                  </a:cubicBezTo>
                  <a:close/>
                  <a:moveTo>
                    <a:pt x="86" y="45"/>
                  </a:moveTo>
                  <a:cubicBezTo>
                    <a:pt x="86" y="54"/>
                    <a:pt x="84" y="62"/>
                    <a:pt x="78" y="68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84" y="29"/>
                    <a:pt x="86" y="37"/>
                    <a:pt x="86" y="45"/>
                  </a:cubicBezTo>
                  <a:close/>
                  <a:moveTo>
                    <a:pt x="50" y="8"/>
                  </a:moveTo>
                  <a:cubicBezTo>
                    <a:pt x="58" y="8"/>
                    <a:pt x="66" y="11"/>
                    <a:pt x="73" y="16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3" y="11"/>
                    <a:pt x="41" y="8"/>
                    <a:pt x="50" y="8"/>
                  </a:cubicBezTo>
                  <a:close/>
                  <a:moveTo>
                    <a:pt x="21" y="2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10" y="55"/>
                    <a:pt x="10" y="35"/>
                    <a:pt x="2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Csoportba foglalás 171"/>
          <p:cNvGrpSpPr/>
          <p:nvPr/>
        </p:nvGrpSpPr>
        <p:grpSpPr>
          <a:xfrm>
            <a:off x="3673475" y="3113088"/>
            <a:ext cx="630238" cy="631825"/>
            <a:chOff x="3673475" y="3113088"/>
            <a:chExt cx="630238" cy="631825"/>
          </a:xfrm>
          <a:solidFill>
            <a:schemeClr val="accent2"/>
          </a:solidFill>
        </p:grpSpPr>
        <p:sp>
          <p:nvSpPr>
            <p:cNvPr id="112" name="Freeform 62"/>
            <p:cNvSpPr>
              <a:spLocks noEditPoints="1"/>
            </p:cNvSpPr>
            <p:nvPr/>
          </p:nvSpPr>
          <p:spPr bwMode="auto">
            <a:xfrm>
              <a:off x="3673475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8 w 397"/>
                <a:gd name="T13" fmla="*/ 379 h 398"/>
                <a:gd name="T14" fmla="*/ 18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8" y="379"/>
                  </a:lnTo>
                  <a:lnTo>
                    <a:pt x="18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3"/>
            <p:cNvSpPr>
              <a:spLocks noEditPoints="1"/>
            </p:cNvSpPr>
            <p:nvPr/>
          </p:nvSpPr>
          <p:spPr bwMode="auto">
            <a:xfrm>
              <a:off x="3875088" y="3228976"/>
              <a:ext cx="225425" cy="400050"/>
            </a:xfrm>
            <a:custGeom>
              <a:avLst/>
              <a:gdLst>
                <a:gd name="T0" fmla="*/ 60 w 60"/>
                <a:gd name="T1" fmla="*/ 30 h 106"/>
                <a:gd name="T2" fmla="*/ 30 w 60"/>
                <a:gd name="T3" fmla="*/ 0 h 106"/>
                <a:gd name="T4" fmla="*/ 0 w 60"/>
                <a:gd name="T5" fmla="*/ 30 h 106"/>
                <a:gd name="T6" fmla="*/ 30 w 60"/>
                <a:gd name="T7" fmla="*/ 106 h 106"/>
                <a:gd name="T8" fmla="*/ 60 w 60"/>
                <a:gd name="T9" fmla="*/ 30 h 106"/>
                <a:gd name="T10" fmla="*/ 13 w 60"/>
                <a:gd name="T11" fmla="*/ 30 h 106"/>
                <a:gd name="T12" fmla="*/ 30 w 60"/>
                <a:gd name="T13" fmla="*/ 12 h 106"/>
                <a:gd name="T14" fmla="*/ 48 w 60"/>
                <a:gd name="T15" fmla="*/ 30 h 106"/>
                <a:gd name="T16" fmla="*/ 30 w 60"/>
                <a:gd name="T17" fmla="*/ 47 h 106"/>
                <a:gd name="T18" fmla="*/ 13 w 60"/>
                <a:gd name="T19" fmla="*/ 3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06">
                  <a:moveTo>
                    <a:pt x="60" y="30"/>
                  </a:moveTo>
                  <a:cubicBezTo>
                    <a:pt x="60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30" y="106"/>
                    <a:pt x="30" y="106"/>
                  </a:cubicBezTo>
                  <a:cubicBezTo>
                    <a:pt x="30" y="106"/>
                    <a:pt x="60" y="46"/>
                    <a:pt x="60" y="30"/>
                  </a:cubicBezTo>
                  <a:close/>
                  <a:moveTo>
                    <a:pt x="13" y="30"/>
                  </a:moveTo>
                  <a:cubicBezTo>
                    <a:pt x="13" y="20"/>
                    <a:pt x="20" y="12"/>
                    <a:pt x="30" y="12"/>
                  </a:cubicBezTo>
                  <a:cubicBezTo>
                    <a:pt x="40" y="12"/>
                    <a:pt x="48" y="20"/>
                    <a:pt x="48" y="30"/>
                  </a:cubicBezTo>
                  <a:cubicBezTo>
                    <a:pt x="48" y="40"/>
                    <a:pt x="40" y="47"/>
                    <a:pt x="30" y="47"/>
                  </a:cubicBezTo>
                  <a:cubicBezTo>
                    <a:pt x="20" y="47"/>
                    <a:pt x="13" y="40"/>
                    <a:pt x="1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Csoportba foglalás 172"/>
          <p:cNvGrpSpPr/>
          <p:nvPr/>
        </p:nvGrpSpPr>
        <p:grpSpPr>
          <a:xfrm>
            <a:off x="4619625" y="3113088"/>
            <a:ext cx="630238" cy="631825"/>
            <a:chOff x="4619625" y="3113088"/>
            <a:chExt cx="630238" cy="631825"/>
          </a:xfrm>
          <a:solidFill>
            <a:schemeClr val="accent2"/>
          </a:solidFill>
        </p:grpSpPr>
        <p:sp>
          <p:nvSpPr>
            <p:cNvPr id="115" name="Freeform 64"/>
            <p:cNvSpPr>
              <a:spLocks noEditPoints="1"/>
            </p:cNvSpPr>
            <p:nvPr/>
          </p:nvSpPr>
          <p:spPr bwMode="auto">
            <a:xfrm>
              <a:off x="4619625" y="311308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8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8 w 397"/>
                <a:gd name="T17" fmla="*/ 379 h 398"/>
                <a:gd name="T18" fmla="*/ 18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8" y="379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/>
            <p:cNvSpPr>
              <a:spLocks noEditPoints="1"/>
            </p:cNvSpPr>
            <p:nvPr/>
          </p:nvSpPr>
          <p:spPr bwMode="auto">
            <a:xfrm>
              <a:off x="4719638" y="3300413"/>
              <a:ext cx="428625" cy="317500"/>
            </a:xfrm>
            <a:custGeom>
              <a:avLst/>
              <a:gdLst>
                <a:gd name="T0" fmla="*/ 71 w 270"/>
                <a:gd name="T1" fmla="*/ 0 h 200"/>
                <a:gd name="T2" fmla="*/ 0 w 270"/>
                <a:gd name="T3" fmla="*/ 34 h 200"/>
                <a:gd name="T4" fmla="*/ 71 w 270"/>
                <a:gd name="T5" fmla="*/ 76 h 200"/>
                <a:gd name="T6" fmla="*/ 88 w 270"/>
                <a:gd name="T7" fmla="*/ 200 h 200"/>
                <a:gd name="T8" fmla="*/ 95 w 270"/>
                <a:gd name="T9" fmla="*/ 185 h 200"/>
                <a:gd name="T10" fmla="*/ 114 w 270"/>
                <a:gd name="T11" fmla="*/ 200 h 200"/>
                <a:gd name="T12" fmla="*/ 270 w 270"/>
                <a:gd name="T13" fmla="*/ 76 h 200"/>
                <a:gd name="T14" fmla="*/ 114 w 270"/>
                <a:gd name="T15" fmla="*/ 34 h 200"/>
                <a:gd name="T16" fmla="*/ 95 w 270"/>
                <a:gd name="T17" fmla="*/ 169 h 200"/>
                <a:gd name="T18" fmla="*/ 88 w 270"/>
                <a:gd name="T19" fmla="*/ 152 h 200"/>
                <a:gd name="T20" fmla="*/ 95 w 270"/>
                <a:gd name="T21" fmla="*/ 169 h 200"/>
                <a:gd name="T22" fmla="*/ 88 w 270"/>
                <a:gd name="T23" fmla="*/ 138 h 200"/>
                <a:gd name="T24" fmla="*/ 95 w 270"/>
                <a:gd name="T25" fmla="*/ 121 h 200"/>
                <a:gd name="T26" fmla="*/ 95 w 270"/>
                <a:gd name="T27" fmla="*/ 105 h 200"/>
                <a:gd name="T28" fmla="*/ 88 w 270"/>
                <a:gd name="T29" fmla="*/ 91 h 200"/>
                <a:gd name="T30" fmla="*/ 95 w 270"/>
                <a:gd name="T31" fmla="*/ 105 h 200"/>
                <a:gd name="T32" fmla="*/ 88 w 270"/>
                <a:gd name="T33" fmla="*/ 74 h 200"/>
                <a:gd name="T34" fmla="*/ 95 w 270"/>
                <a:gd name="T35" fmla="*/ 57 h 200"/>
                <a:gd name="T36" fmla="*/ 227 w 270"/>
                <a:gd name="T37" fmla="*/ 45 h 200"/>
                <a:gd name="T38" fmla="*/ 242 w 270"/>
                <a:gd name="T39" fmla="*/ 48 h 200"/>
                <a:gd name="T40" fmla="*/ 256 w 270"/>
                <a:gd name="T41" fmla="*/ 45 h 200"/>
                <a:gd name="T42" fmla="*/ 256 w 270"/>
                <a:gd name="T43" fmla="*/ 62 h 200"/>
                <a:gd name="T44" fmla="*/ 242 w 270"/>
                <a:gd name="T45" fmla="*/ 60 h 200"/>
                <a:gd name="T46" fmla="*/ 227 w 270"/>
                <a:gd name="T47" fmla="*/ 62 h 200"/>
                <a:gd name="T48" fmla="*/ 227 w 270"/>
                <a:gd name="T49" fmla="*/ 45 h 200"/>
                <a:gd name="T50" fmla="*/ 213 w 270"/>
                <a:gd name="T51" fmla="*/ 50 h 200"/>
                <a:gd name="T52" fmla="*/ 197 w 270"/>
                <a:gd name="T53" fmla="*/ 57 h 200"/>
                <a:gd name="T54" fmla="*/ 166 w 270"/>
                <a:gd name="T55" fmla="*/ 50 h 200"/>
                <a:gd name="T56" fmla="*/ 183 w 270"/>
                <a:gd name="T57" fmla="*/ 57 h 200"/>
                <a:gd name="T58" fmla="*/ 166 w 270"/>
                <a:gd name="T59" fmla="*/ 50 h 200"/>
                <a:gd name="T60" fmla="*/ 149 w 270"/>
                <a:gd name="T61" fmla="*/ 50 h 200"/>
                <a:gd name="T62" fmla="*/ 135 w 270"/>
                <a:gd name="T63" fmla="*/ 57 h 200"/>
                <a:gd name="T64" fmla="*/ 119 w 270"/>
                <a:gd name="T65" fmla="*/ 50 h 200"/>
                <a:gd name="T66" fmla="*/ 102 w 270"/>
                <a:gd name="T67" fmla="*/ 57 h 200"/>
                <a:gd name="T68" fmla="*/ 119 w 270"/>
                <a:gd name="T69" fmla="*/ 5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0" h="200">
                  <a:moveTo>
                    <a:pt x="114" y="0"/>
                  </a:moveTo>
                  <a:lnTo>
                    <a:pt x="71" y="0"/>
                  </a:lnTo>
                  <a:lnTo>
                    <a:pt x="71" y="34"/>
                  </a:lnTo>
                  <a:lnTo>
                    <a:pt x="0" y="34"/>
                  </a:lnTo>
                  <a:lnTo>
                    <a:pt x="0" y="76"/>
                  </a:lnTo>
                  <a:lnTo>
                    <a:pt x="71" y="76"/>
                  </a:lnTo>
                  <a:lnTo>
                    <a:pt x="71" y="200"/>
                  </a:lnTo>
                  <a:lnTo>
                    <a:pt x="88" y="200"/>
                  </a:lnTo>
                  <a:lnTo>
                    <a:pt x="88" y="185"/>
                  </a:lnTo>
                  <a:lnTo>
                    <a:pt x="95" y="185"/>
                  </a:lnTo>
                  <a:lnTo>
                    <a:pt x="95" y="200"/>
                  </a:lnTo>
                  <a:lnTo>
                    <a:pt x="114" y="200"/>
                  </a:lnTo>
                  <a:lnTo>
                    <a:pt x="114" y="76"/>
                  </a:lnTo>
                  <a:lnTo>
                    <a:pt x="270" y="76"/>
                  </a:lnTo>
                  <a:lnTo>
                    <a:pt x="270" y="34"/>
                  </a:lnTo>
                  <a:lnTo>
                    <a:pt x="114" y="34"/>
                  </a:lnTo>
                  <a:lnTo>
                    <a:pt x="114" y="0"/>
                  </a:lnTo>
                  <a:close/>
                  <a:moveTo>
                    <a:pt x="95" y="169"/>
                  </a:moveTo>
                  <a:lnTo>
                    <a:pt x="88" y="169"/>
                  </a:lnTo>
                  <a:lnTo>
                    <a:pt x="88" y="152"/>
                  </a:lnTo>
                  <a:lnTo>
                    <a:pt x="95" y="152"/>
                  </a:lnTo>
                  <a:lnTo>
                    <a:pt x="95" y="169"/>
                  </a:lnTo>
                  <a:close/>
                  <a:moveTo>
                    <a:pt x="95" y="138"/>
                  </a:moveTo>
                  <a:lnTo>
                    <a:pt x="88" y="138"/>
                  </a:lnTo>
                  <a:lnTo>
                    <a:pt x="88" y="121"/>
                  </a:lnTo>
                  <a:lnTo>
                    <a:pt x="95" y="121"/>
                  </a:lnTo>
                  <a:lnTo>
                    <a:pt x="95" y="138"/>
                  </a:lnTo>
                  <a:close/>
                  <a:moveTo>
                    <a:pt x="95" y="105"/>
                  </a:moveTo>
                  <a:lnTo>
                    <a:pt x="88" y="105"/>
                  </a:lnTo>
                  <a:lnTo>
                    <a:pt x="88" y="91"/>
                  </a:lnTo>
                  <a:lnTo>
                    <a:pt x="95" y="91"/>
                  </a:lnTo>
                  <a:lnTo>
                    <a:pt x="95" y="105"/>
                  </a:lnTo>
                  <a:close/>
                  <a:moveTo>
                    <a:pt x="95" y="74"/>
                  </a:moveTo>
                  <a:lnTo>
                    <a:pt x="88" y="74"/>
                  </a:lnTo>
                  <a:lnTo>
                    <a:pt x="88" y="57"/>
                  </a:lnTo>
                  <a:lnTo>
                    <a:pt x="95" y="57"/>
                  </a:lnTo>
                  <a:lnTo>
                    <a:pt x="95" y="74"/>
                  </a:lnTo>
                  <a:close/>
                  <a:moveTo>
                    <a:pt x="227" y="45"/>
                  </a:moveTo>
                  <a:lnTo>
                    <a:pt x="235" y="41"/>
                  </a:lnTo>
                  <a:lnTo>
                    <a:pt x="242" y="48"/>
                  </a:lnTo>
                  <a:lnTo>
                    <a:pt x="249" y="41"/>
                  </a:lnTo>
                  <a:lnTo>
                    <a:pt x="256" y="45"/>
                  </a:lnTo>
                  <a:lnTo>
                    <a:pt x="246" y="53"/>
                  </a:lnTo>
                  <a:lnTo>
                    <a:pt x="256" y="62"/>
                  </a:lnTo>
                  <a:lnTo>
                    <a:pt x="249" y="67"/>
                  </a:lnTo>
                  <a:lnTo>
                    <a:pt x="242" y="60"/>
                  </a:lnTo>
                  <a:lnTo>
                    <a:pt x="235" y="67"/>
                  </a:lnTo>
                  <a:lnTo>
                    <a:pt x="227" y="62"/>
                  </a:lnTo>
                  <a:lnTo>
                    <a:pt x="237" y="53"/>
                  </a:lnTo>
                  <a:lnTo>
                    <a:pt x="227" y="45"/>
                  </a:lnTo>
                  <a:close/>
                  <a:moveTo>
                    <a:pt x="197" y="50"/>
                  </a:moveTo>
                  <a:lnTo>
                    <a:pt x="213" y="50"/>
                  </a:lnTo>
                  <a:lnTo>
                    <a:pt x="213" y="57"/>
                  </a:lnTo>
                  <a:lnTo>
                    <a:pt x="197" y="57"/>
                  </a:lnTo>
                  <a:lnTo>
                    <a:pt x="197" y="50"/>
                  </a:lnTo>
                  <a:close/>
                  <a:moveTo>
                    <a:pt x="166" y="50"/>
                  </a:moveTo>
                  <a:lnTo>
                    <a:pt x="183" y="50"/>
                  </a:lnTo>
                  <a:lnTo>
                    <a:pt x="183" y="57"/>
                  </a:lnTo>
                  <a:lnTo>
                    <a:pt x="166" y="57"/>
                  </a:lnTo>
                  <a:lnTo>
                    <a:pt x="166" y="50"/>
                  </a:lnTo>
                  <a:close/>
                  <a:moveTo>
                    <a:pt x="135" y="50"/>
                  </a:moveTo>
                  <a:lnTo>
                    <a:pt x="149" y="50"/>
                  </a:lnTo>
                  <a:lnTo>
                    <a:pt x="149" y="57"/>
                  </a:lnTo>
                  <a:lnTo>
                    <a:pt x="135" y="57"/>
                  </a:lnTo>
                  <a:lnTo>
                    <a:pt x="135" y="50"/>
                  </a:lnTo>
                  <a:close/>
                  <a:moveTo>
                    <a:pt x="119" y="50"/>
                  </a:moveTo>
                  <a:lnTo>
                    <a:pt x="119" y="57"/>
                  </a:lnTo>
                  <a:lnTo>
                    <a:pt x="102" y="57"/>
                  </a:lnTo>
                  <a:lnTo>
                    <a:pt x="102" y="50"/>
                  </a:lnTo>
                  <a:lnTo>
                    <a:pt x="119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Csoportba foglalás 173"/>
          <p:cNvGrpSpPr/>
          <p:nvPr/>
        </p:nvGrpSpPr>
        <p:grpSpPr>
          <a:xfrm>
            <a:off x="5561013" y="3113088"/>
            <a:ext cx="630238" cy="631825"/>
            <a:chOff x="5561013" y="3113088"/>
            <a:chExt cx="630238" cy="631825"/>
          </a:xfrm>
          <a:solidFill>
            <a:schemeClr val="accent2"/>
          </a:solidFill>
        </p:grpSpPr>
        <p:sp>
          <p:nvSpPr>
            <p:cNvPr id="118" name="Freeform 66"/>
            <p:cNvSpPr>
              <a:spLocks noEditPoints="1"/>
            </p:cNvSpPr>
            <p:nvPr/>
          </p:nvSpPr>
          <p:spPr bwMode="auto">
            <a:xfrm>
              <a:off x="5561013" y="311308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7"/>
            <p:cNvSpPr>
              <a:spLocks/>
            </p:cNvSpPr>
            <p:nvPr/>
          </p:nvSpPr>
          <p:spPr bwMode="auto">
            <a:xfrm>
              <a:off x="5722938" y="3275013"/>
              <a:ext cx="311150" cy="307975"/>
            </a:xfrm>
            <a:custGeom>
              <a:avLst/>
              <a:gdLst>
                <a:gd name="T0" fmla="*/ 64 w 83"/>
                <a:gd name="T1" fmla="*/ 11 h 82"/>
                <a:gd name="T2" fmla="*/ 42 w 83"/>
                <a:gd name="T3" fmla="*/ 0 h 82"/>
                <a:gd name="T4" fmla="*/ 17 w 83"/>
                <a:gd name="T5" fmla="*/ 19 h 82"/>
                <a:gd name="T6" fmla="*/ 16 w 83"/>
                <a:gd name="T7" fmla="*/ 19 h 82"/>
                <a:gd name="T8" fmla="*/ 0 w 83"/>
                <a:gd name="T9" fmla="*/ 35 h 82"/>
                <a:gd name="T10" fmla="*/ 16 w 83"/>
                <a:gd name="T11" fmla="*/ 52 h 82"/>
                <a:gd name="T12" fmla="*/ 35 w 83"/>
                <a:gd name="T13" fmla="*/ 52 h 82"/>
                <a:gd name="T14" fmla="*/ 35 w 83"/>
                <a:gd name="T15" fmla="*/ 59 h 82"/>
                <a:gd name="T16" fmla="*/ 24 w 83"/>
                <a:gd name="T17" fmla="*/ 59 h 82"/>
                <a:gd name="T18" fmla="*/ 41 w 83"/>
                <a:gd name="T19" fmla="*/ 82 h 82"/>
                <a:gd name="T20" fmla="*/ 59 w 83"/>
                <a:gd name="T21" fmla="*/ 59 h 82"/>
                <a:gd name="T22" fmla="*/ 48 w 83"/>
                <a:gd name="T23" fmla="*/ 59 h 82"/>
                <a:gd name="T24" fmla="*/ 48 w 83"/>
                <a:gd name="T25" fmla="*/ 52 h 82"/>
                <a:gd name="T26" fmla="*/ 63 w 83"/>
                <a:gd name="T27" fmla="*/ 52 h 82"/>
                <a:gd name="T28" fmla="*/ 83 w 83"/>
                <a:gd name="T29" fmla="*/ 31 h 82"/>
                <a:gd name="T30" fmla="*/ 64 w 83"/>
                <a:gd name="T31" fmla="*/ 1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82">
                  <a:moveTo>
                    <a:pt x="64" y="11"/>
                  </a:moveTo>
                  <a:cubicBezTo>
                    <a:pt x="59" y="4"/>
                    <a:pt x="51" y="0"/>
                    <a:pt x="42" y="0"/>
                  </a:cubicBezTo>
                  <a:cubicBezTo>
                    <a:pt x="30" y="0"/>
                    <a:pt x="20" y="8"/>
                    <a:pt x="17" y="19"/>
                  </a:cubicBezTo>
                  <a:cubicBezTo>
                    <a:pt x="17" y="19"/>
                    <a:pt x="17" y="19"/>
                    <a:pt x="16" y="19"/>
                  </a:cubicBezTo>
                  <a:cubicBezTo>
                    <a:pt x="7" y="19"/>
                    <a:pt x="0" y="26"/>
                    <a:pt x="0" y="35"/>
                  </a:cubicBezTo>
                  <a:cubicBezTo>
                    <a:pt x="0" y="44"/>
                    <a:pt x="7" y="52"/>
                    <a:pt x="16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74" y="52"/>
                    <a:pt x="83" y="43"/>
                    <a:pt x="83" y="31"/>
                  </a:cubicBezTo>
                  <a:cubicBezTo>
                    <a:pt x="83" y="21"/>
                    <a:pt x="75" y="12"/>
                    <a:pt x="6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Csoportba foglalás 182"/>
          <p:cNvGrpSpPr/>
          <p:nvPr/>
        </p:nvGrpSpPr>
        <p:grpSpPr>
          <a:xfrm>
            <a:off x="6507163" y="3113088"/>
            <a:ext cx="630238" cy="631825"/>
            <a:chOff x="6507163" y="3113088"/>
            <a:chExt cx="630238" cy="631825"/>
          </a:xfrm>
          <a:solidFill>
            <a:schemeClr val="accent2"/>
          </a:solidFill>
        </p:grpSpPr>
        <p:sp>
          <p:nvSpPr>
            <p:cNvPr id="121" name="Freeform 68"/>
            <p:cNvSpPr>
              <a:spLocks noEditPoints="1"/>
            </p:cNvSpPr>
            <p:nvPr/>
          </p:nvSpPr>
          <p:spPr bwMode="auto">
            <a:xfrm>
              <a:off x="6507163" y="311308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9"/>
            <p:cNvSpPr>
              <a:spLocks/>
            </p:cNvSpPr>
            <p:nvPr/>
          </p:nvSpPr>
          <p:spPr bwMode="auto">
            <a:xfrm>
              <a:off x="6669088" y="3330576"/>
              <a:ext cx="311150" cy="196850"/>
            </a:xfrm>
            <a:custGeom>
              <a:avLst/>
              <a:gdLst>
                <a:gd name="T0" fmla="*/ 64 w 83"/>
                <a:gd name="T1" fmla="*/ 12 h 52"/>
                <a:gd name="T2" fmla="*/ 42 w 83"/>
                <a:gd name="T3" fmla="*/ 0 h 52"/>
                <a:gd name="T4" fmla="*/ 17 w 83"/>
                <a:gd name="T5" fmla="*/ 19 h 52"/>
                <a:gd name="T6" fmla="*/ 16 w 83"/>
                <a:gd name="T7" fmla="*/ 19 h 52"/>
                <a:gd name="T8" fmla="*/ 0 w 83"/>
                <a:gd name="T9" fmla="*/ 36 h 52"/>
                <a:gd name="T10" fmla="*/ 16 w 83"/>
                <a:gd name="T11" fmla="*/ 52 h 52"/>
                <a:gd name="T12" fmla="*/ 35 w 83"/>
                <a:gd name="T13" fmla="*/ 52 h 52"/>
                <a:gd name="T14" fmla="*/ 35 w 83"/>
                <a:gd name="T15" fmla="*/ 45 h 52"/>
                <a:gd name="T16" fmla="*/ 23 w 83"/>
                <a:gd name="T17" fmla="*/ 45 h 52"/>
                <a:gd name="T18" fmla="*/ 41 w 83"/>
                <a:gd name="T19" fmla="*/ 21 h 52"/>
                <a:gd name="T20" fmla="*/ 59 w 83"/>
                <a:gd name="T21" fmla="*/ 45 h 52"/>
                <a:gd name="T22" fmla="*/ 47 w 83"/>
                <a:gd name="T23" fmla="*/ 45 h 52"/>
                <a:gd name="T24" fmla="*/ 47 w 83"/>
                <a:gd name="T25" fmla="*/ 52 h 52"/>
                <a:gd name="T26" fmla="*/ 62 w 83"/>
                <a:gd name="T27" fmla="*/ 52 h 52"/>
                <a:gd name="T28" fmla="*/ 83 w 83"/>
                <a:gd name="T29" fmla="*/ 32 h 52"/>
                <a:gd name="T30" fmla="*/ 64 w 83"/>
                <a:gd name="T31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52">
                  <a:moveTo>
                    <a:pt x="64" y="12"/>
                  </a:moveTo>
                  <a:cubicBezTo>
                    <a:pt x="59" y="5"/>
                    <a:pt x="51" y="0"/>
                    <a:pt x="42" y="0"/>
                  </a:cubicBezTo>
                  <a:cubicBezTo>
                    <a:pt x="30" y="0"/>
                    <a:pt x="20" y="8"/>
                    <a:pt x="17" y="19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7" y="19"/>
                    <a:pt x="0" y="26"/>
                    <a:pt x="0" y="36"/>
                  </a:cubicBezTo>
                  <a:cubicBezTo>
                    <a:pt x="0" y="45"/>
                    <a:pt x="7" y="52"/>
                    <a:pt x="16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74" y="52"/>
                    <a:pt x="83" y="43"/>
                    <a:pt x="83" y="32"/>
                  </a:cubicBezTo>
                  <a:cubicBezTo>
                    <a:pt x="83" y="21"/>
                    <a:pt x="74" y="12"/>
                    <a:pt x="6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Csoportba foglalás 183"/>
          <p:cNvGrpSpPr/>
          <p:nvPr/>
        </p:nvGrpSpPr>
        <p:grpSpPr>
          <a:xfrm>
            <a:off x="7453313" y="3113088"/>
            <a:ext cx="630238" cy="631825"/>
            <a:chOff x="7453313" y="3113088"/>
            <a:chExt cx="630238" cy="631825"/>
          </a:xfrm>
          <a:solidFill>
            <a:schemeClr val="accent2"/>
          </a:solidFill>
        </p:grpSpPr>
        <p:sp>
          <p:nvSpPr>
            <p:cNvPr id="124" name="Freeform 70"/>
            <p:cNvSpPr>
              <a:spLocks noEditPoints="1"/>
            </p:cNvSpPr>
            <p:nvPr/>
          </p:nvSpPr>
          <p:spPr bwMode="auto">
            <a:xfrm>
              <a:off x="7453313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71"/>
            <p:cNvSpPr>
              <a:spLocks/>
            </p:cNvSpPr>
            <p:nvPr/>
          </p:nvSpPr>
          <p:spPr bwMode="auto">
            <a:xfrm>
              <a:off x="7577138" y="3263901"/>
              <a:ext cx="382588" cy="319088"/>
            </a:xfrm>
            <a:custGeom>
              <a:avLst/>
              <a:gdLst>
                <a:gd name="T0" fmla="*/ 50 w 102"/>
                <a:gd name="T1" fmla="*/ 85 h 85"/>
                <a:gd name="T2" fmla="*/ 97 w 102"/>
                <a:gd name="T3" fmla="*/ 37 h 85"/>
                <a:gd name="T4" fmla="*/ 84 w 102"/>
                <a:gd name="T5" fmla="*/ 6 h 85"/>
                <a:gd name="T6" fmla="*/ 52 w 102"/>
                <a:gd name="T7" fmla="*/ 19 h 85"/>
                <a:gd name="T8" fmla="*/ 51 w 102"/>
                <a:gd name="T9" fmla="*/ 23 h 85"/>
                <a:gd name="T10" fmla="*/ 50 w 102"/>
                <a:gd name="T11" fmla="*/ 19 h 85"/>
                <a:gd name="T12" fmla="*/ 18 w 102"/>
                <a:gd name="T13" fmla="*/ 5 h 85"/>
                <a:gd name="T14" fmla="*/ 5 w 102"/>
                <a:gd name="T15" fmla="*/ 37 h 85"/>
                <a:gd name="T16" fmla="*/ 50 w 102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5">
                  <a:moveTo>
                    <a:pt x="50" y="85"/>
                  </a:moveTo>
                  <a:cubicBezTo>
                    <a:pt x="50" y="85"/>
                    <a:pt x="91" y="50"/>
                    <a:pt x="97" y="37"/>
                  </a:cubicBezTo>
                  <a:cubicBezTo>
                    <a:pt x="102" y="25"/>
                    <a:pt x="96" y="11"/>
                    <a:pt x="84" y="6"/>
                  </a:cubicBezTo>
                  <a:cubicBezTo>
                    <a:pt x="71" y="1"/>
                    <a:pt x="57" y="6"/>
                    <a:pt x="52" y="19"/>
                  </a:cubicBezTo>
                  <a:cubicBezTo>
                    <a:pt x="51" y="20"/>
                    <a:pt x="51" y="21"/>
                    <a:pt x="51" y="23"/>
                  </a:cubicBezTo>
                  <a:cubicBezTo>
                    <a:pt x="50" y="21"/>
                    <a:pt x="50" y="20"/>
                    <a:pt x="50" y="19"/>
                  </a:cubicBezTo>
                  <a:cubicBezTo>
                    <a:pt x="45" y="6"/>
                    <a:pt x="30" y="0"/>
                    <a:pt x="18" y="5"/>
                  </a:cubicBezTo>
                  <a:cubicBezTo>
                    <a:pt x="6" y="10"/>
                    <a:pt x="0" y="24"/>
                    <a:pt x="5" y="37"/>
                  </a:cubicBezTo>
                  <a:cubicBezTo>
                    <a:pt x="10" y="49"/>
                    <a:pt x="50" y="85"/>
                    <a:pt x="5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Csoportba foglalás 184"/>
          <p:cNvGrpSpPr/>
          <p:nvPr/>
        </p:nvGrpSpPr>
        <p:grpSpPr>
          <a:xfrm>
            <a:off x="8396288" y="3113088"/>
            <a:ext cx="630238" cy="631825"/>
            <a:chOff x="8396288" y="3113088"/>
            <a:chExt cx="630238" cy="631825"/>
          </a:xfrm>
          <a:solidFill>
            <a:schemeClr val="accent2"/>
          </a:solidFill>
        </p:grpSpPr>
        <p:sp>
          <p:nvSpPr>
            <p:cNvPr id="127" name="Freeform 72"/>
            <p:cNvSpPr>
              <a:spLocks noEditPoints="1"/>
            </p:cNvSpPr>
            <p:nvPr/>
          </p:nvSpPr>
          <p:spPr bwMode="auto">
            <a:xfrm>
              <a:off x="8396288" y="311308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79 h 398"/>
                <a:gd name="T12" fmla="*/ 19 w 397"/>
                <a:gd name="T13" fmla="*/ 379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79"/>
                  </a:moveTo>
                  <a:lnTo>
                    <a:pt x="19" y="379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3"/>
            <p:cNvSpPr>
              <a:spLocks noEditPoints="1"/>
            </p:cNvSpPr>
            <p:nvPr/>
          </p:nvSpPr>
          <p:spPr bwMode="auto">
            <a:xfrm>
              <a:off x="8531225" y="3241676"/>
              <a:ext cx="368300" cy="368300"/>
            </a:xfrm>
            <a:custGeom>
              <a:avLst/>
              <a:gdLst>
                <a:gd name="T0" fmla="*/ 104 w 232"/>
                <a:gd name="T1" fmla="*/ 116 h 232"/>
                <a:gd name="T2" fmla="*/ 113 w 232"/>
                <a:gd name="T3" fmla="*/ 125 h 232"/>
                <a:gd name="T4" fmla="*/ 97 w 232"/>
                <a:gd name="T5" fmla="*/ 142 h 232"/>
                <a:gd name="T6" fmla="*/ 187 w 232"/>
                <a:gd name="T7" fmla="*/ 232 h 232"/>
                <a:gd name="T8" fmla="*/ 232 w 232"/>
                <a:gd name="T9" fmla="*/ 187 h 232"/>
                <a:gd name="T10" fmla="*/ 142 w 232"/>
                <a:gd name="T11" fmla="*/ 97 h 232"/>
                <a:gd name="T12" fmla="*/ 125 w 232"/>
                <a:gd name="T13" fmla="*/ 113 h 232"/>
                <a:gd name="T14" fmla="*/ 118 w 232"/>
                <a:gd name="T15" fmla="*/ 104 h 232"/>
                <a:gd name="T16" fmla="*/ 132 w 232"/>
                <a:gd name="T17" fmla="*/ 90 h 232"/>
                <a:gd name="T18" fmla="*/ 42 w 232"/>
                <a:gd name="T19" fmla="*/ 0 h 232"/>
                <a:gd name="T20" fmla="*/ 0 w 232"/>
                <a:gd name="T21" fmla="*/ 42 h 232"/>
                <a:gd name="T22" fmla="*/ 90 w 232"/>
                <a:gd name="T23" fmla="*/ 132 h 232"/>
                <a:gd name="T24" fmla="*/ 104 w 232"/>
                <a:gd name="T25" fmla="*/ 116 h 232"/>
                <a:gd name="T26" fmla="*/ 128 w 232"/>
                <a:gd name="T27" fmla="*/ 139 h 232"/>
                <a:gd name="T28" fmla="*/ 139 w 232"/>
                <a:gd name="T29" fmla="*/ 151 h 232"/>
                <a:gd name="T30" fmla="*/ 151 w 232"/>
                <a:gd name="T31" fmla="*/ 137 h 232"/>
                <a:gd name="T32" fmla="*/ 139 w 232"/>
                <a:gd name="T33" fmla="*/ 125 h 232"/>
                <a:gd name="T34" fmla="*/ 142 w 232"/>
                <a:gd name="T35" fmla="*/ 123 h 232"/>
                <a:gd name="T36" fmla="*/ 203 w 232"/>
                <a:gd name="T37" fmla="*/ 187 h 232"/>
                <a:gd name="T38" fmla="*/ 187 w 232"/>
                <a:gd name="T39" fmla="*/ 203 h 232"/>
                <a:gd name="T40" fmla="*/ 125 w 232"/>
                <a:gd name="T41" fmla="*/ 142 h 232"/>
                <a:gd name="T42" fmla="*/ 128 w 232"/>
                <a:gd name="T43" fmla="*/ 139 h 232"/>
                <a:gd name="T44" fmla="*/ 42 w 232"/>
                <a:gd name="T45" fmla="*/ 26 h 232"/>
                <a:gd name="T46" fmla="*/ 106 w 232"/>
                <a:gd name="T47" fmla="*/ 90 h 232"/>
                <a:gd name="T48" fmla="*/ 104 w 232"/>
                <a:gd name="T49" fmla="*/ 90 h 232"/>
                <a:gd name="T50" fmla="*/ 92 w 232"/>
                <a:gd name="T51" fmla="*/ 80 h 232"/>
                <a:gd name="T52" fmla="*/ 80 w 232"/>
                <a:gd name="T53" fmla="*/ 92 h 232"/>
                <a:gd name="T54" fmla="*/ 92 w 232"/>
                <a:gd name="T55" fmla="*/ 104 h 232"/>
                <a:gd name="T56" fmla="*/ 90 w 232"/>
                <a:gd name="T57" fmla="*/ 106 h 232"/>
                <a:gd name="T58" fmla="*/ 26 w 232"/>
                <a:gd name="T59" fmla="*/ 42 h 232"/>
                <a:gd name="T60" fmla="*/ 42 w 232"/>
                <a:gd name="T61" fmla="*/ 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2" h="232">
                  <a:moveTo>
                    <a:pt x="104" y="116"/>
                  </a:moveTo>
                  <a:lnTo>
                    <a:pt x="113" y="125"/>
                  </a:lnTo>
                  <a:lnTo>
                    <a:pt x="97" y="142"/>
                  </a:lnTo>
                  <a:lnTo>
                    <a:pt x="187" y="232"/>
                  </a:lnTo>
                  <a:lnTo>
                    <a:pt x="232" y="187"/>
                  </a:lnTo>
                  <a:lnTo>
                    <a:pt x="142" y="97"/>
                  </a:lnTo>
                  <a:lnTo>
                    <a:pt x="125" y="113"/>
                  </a:lnTo>
                  <a:lnTo>
                    <a:pt x="118" y="104"/>
                  </a:lnTo>
                  <a:lnTo>
                    <a:pt x="132" y="90"/>
                  </a:lnTo>
                  <a:lnTo>
                    <a:pt x="42" y="0"/>
                  </a:lnTo>
                  <a:lnTo>
                    <a:pt x="0" y="42"/>
                  </a:lnTo>
                  <a:lnTo>
                    <a:pt x="90" y="132"/>
                  </a:lnTo>
                  <a:lnTo>
                    <a:pt x="104" y="116"/>
                  </a:lnTo>
                  <a:close/>
                  <a:moveTo>
                    <a:pt x="128" y="139"/>
                  </a:moveTo>
                  <a:lnTo>
                    <a:pt x="139" y="151"/>
                  </a:lnTo>
                  <a:lnTo>
                    <a:pt x="151" y="137"/>
                  </a:lnTo>
                  <a:lnTo>
                    <a:pt x="139" y="125"/>
                  </a:lnTo>
                  <a:lnTo>
                    <a:pt x="142" y="123"/>
                  </a:lnTo>
                  <a:lnTo>
                    <a:pt x="203" y="187"/>
                  </a:lnTo>
                  <a:lnTo>
                    <a:pt x="187" y="203"/>
                  </a:lnTo>
                  <a:lnTo>
                    <a:pt x="125" y="142"/>
                  </a:lnTo>
                  <a:lnTo>
                    <a:pt x="128" y="139"/>
                  </a:lnTo>
                  <a:close/>
                  <a:moveTo>
                    <a:pt x="42" y="26"/>
                  </a:moveTo>
                  <a:lnTo>
                    <a:pt x="106" y="90"/>
                  </a:lnTo>
                  <a:lnTo>
                    <a:pt x="104" y="90"/>
                  </a:lnTo>
                  <a:lnTo>
                    <a:pt x="92" y="80"/>
                  </a:lnTo>
                  <a:lnTo>
                    <a:pt x="80" y="92"/>
                  </a:lnTo>
                  <a:lnTo>
                    <a:pt x="92" y="104"/>
                  </a:lnTo>
                  <a:lnTo>
                    <a:pt x="90" y="106"/>
                  </a:lnTo>
                  <a:lnTo>
                    <a:pt x="26" y="42"/>
                  </a:ln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Csoportba foglalás 2"/>
          <p:cNvGrpSpPr/>
          <p:nvPr/>
        </p:nvGrpSpPr>
        <p:grpSpPr>
          <a:xfrm>
            <a:off x="9342438" y="3113088"/>
            <a:ext cx="630238" cy="631825"/>
            <a:chOff x="9342438" y="3113088"/>
            <a:chExt cx="630238" cy="631825"/>
          </a:xfrm>
          <a:solidFill>
            <a:schemeClr val="accent2"/>
          </a:solidFill>
        </p:grpSpPr>
        <p:grpSp>
          <p:nvGrpSpPr>
            <p:cNvPr id="130" name="Csoportba foglalás 181"/>
            <p:cNvGrpSpPr/>
            <p:nvPr/>
          </p:nvGrpSpPr>
          <p:grpSpPr>
            <a:xfrm>
              <a:off x="9342438" y="3113088"/>
              <a:ext cx="630238" cy="631825"/>
              <a:chOff x="9342438" y="3113088"/>
              <a:chExt cx="630238" cy="631825"/>
            </a:xfrm>
            <a:grpFill/>
          </p:grpSpPr>
          <p:sp>
            <p:nvSpPr>
              <p:cNvPr id="132" name="Freeform 74"/>
              <p:cNvSpPr>
                <a:spLocks noEditPoints="1"/>
              </p:cNvSpPr>
              <p:nvPr/>
            </p:nvSpPr>
            <p:spPr bwMode="auto">
              <a:xfrm>
                <a:off x="9342438" y="3113088"/>
                <a:ext cx="630238" cy="631825"/>
              </a:xfrm>
              <a:custGeom>
                <a:avLst/>
                <a:gdLst>
                  <a:gd name="T0" fmla="*/ 0 w 397"/>
                  <a:gd name="T1" fmla="*/ 398 h 398"/>
                  <a:gd name="T2" fmla="*/ 397 w 397"/>
                  <a:gd name="T3" fmla="*/ 398 h 398"/>
                  <a:gd name="T4" fmla="*/ 397 w 397"/>
                  <a:gd name="T5" fmla="*/ 0 h 398"/>
                  <a:gd name="T6" fmla="*/ 0 w 397"/>
                  <a:gd name="T7" fmla="*/ 0 h 398"/>
                  <a:gd name="T8" fmla="*/ 0 w 397"/>
                  <a:gd name="T9" fmla="*/ 398 h 398"/>
                  <a:gd name="T10" fmla="*/ 19 w 397"/>
                  <a:gd name="T11" fmla="*/ 19 h 398"/>
                  <a:gd name="T12" fmla="*/ 378 w 397"/>
                  <a:gd name="T13" fmla="*/ 19 h 398"/>
                  <a:gd name="T14" fmla="*/ 378 w 397"/>
                  <a:gd name="T15" fmla="*/ 379 h 398"/>
                  <a:gd name="T16" fmla="*/ 19 w 397"/>
                  <a:gd name="T17" fmla="*/ 379 h 398"/>
                  <a:gd name="T18" fmla="*/ 19 w 397"/>
                  <a:gd name="T19" fmla="*/ 1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8">
                    <a:moveTo>
                      <a:pt x="0" y="398"/>
                    </a:moveTo>
                    <a:lnTo>
                      <a:pt x="397" y="398"/>
                    </a:lnTo>
                    <a:lnTo>
                      <a:pt x="397" y="0"/>
                    </a:lnTo>
                    <a:lnTo>
                      <a:pt x="0" y="0"/>
                    </a:lnTo>
                    <a:lnTo>
                      <a:pt x="0" y="398"/>
                    </a:lnTo>
                    <a:close/>
                    <a:moveTo>
                      <a:pt x="19" y="19"/>
                    </a:moveTo>
                    <a:lnTo>
                      <a:pt x="378" y="19"/>
                    </a:lnTo>
                    <a:lnTo>
                      <a:pt x="378" y="379"/>
                    </a:lnTo>
                    <a:lnTo>
                      <a:pt x="19" y="379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75"/>
              <p:cNvSpPr>
                <a:spLocks/>
              </p:cNvSpPr>
              <p:nvPr/>
            </p:nvSpPr>
            <p:spPr bwMode="auto">
              <a:xfrm>
                <a:off x="9466263" y="3241676"/>
                <a:ext cx="330200" cy="338138"/>
              </a:xfrm>
              <a:custGeom>
                <a:avLst/>
                <a:gdLst>
                  <a:gd name="T0" fmla="*/ 45 w 88"/>
                  <a:gd name="T1" fmla="*/ 43 h 90"/>
                  <a:gd name="T2" fmla="*/ 56 w 88"/>
                  <a:gd name="T3" fmla="*/ 5 h 90"/>
                  <a:gd name="T4" fmla="*/ 10 w 88"/>
                  <a:gd name="T5" fmla="*/ 25 h 90"/>
                  <a:gd name="T6" fmla="*/ 28 w 88"/>
                  <a:gd name="T7" fmla="*/ 80 h 90"/>
                  <a:gd name="T8" fmla="*/ 82 w 88"/>
                  <a:gd name="T9" fmla="*/ 63 h 90"/>
                  <a:gd name="T10" fmla="*/ 84 w 88"/>
                  <a:gd name="T11" fmla="*/ 29 h 90"/>
                  <a:gd name="T12" fmla="*/ 45 w 88"/>
                  <a:gd name="T13" fmla="*/ 4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90">
                    <a:moveTo>
                      <a:pt x="45" y="43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38" y="0"/>
                      <a:pt x="19" y="8"/>
                      <a:pt x="10" y="25"/>
                    </a:cubicBezTo>
                    <a:cubicBezTo>
                      <a:pt x="0" y="45"/>
                      <a:pt x="8" y="70"/>
                      <a:pt x="28" y="80"/>
                    </a:cubicBezTo>
                    <a:cubicBezTo>
                      <a:pt x="47" y="90"/>
                      <a:pt x="72" y="83"/>
                      <a:pt x="82" y="63"/>
                    </a:cubicBezTo>
                    <a:cubicBezTo>
                      <a:pt x="88" y="52"/>
                      <a:pt x="88" y="39"/>
                      <a:pt x="84" y="29"/>
                    </a:cubicBezTo>
                    <a:lnTo>
                      <a:pt x="4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1" name="Freeform 76"/>
            <p:cNvSpPr>
              <a:spLocks/>
            </p:cNvSpPr>
            <p:nvPr/>
          </p:nvSpPr>
          <p:spPr bwMode="auto">
            <a:xfrm>
              <a:off x="9653588" y="3241676"/>
              <a:ext cx="142875" cy="142875"/>
            </a:xfrm>
            <a:custGeom>
              <a:avLst/>
              <a:gdLst>
                <a:gd name="T0" fmla="*/ 20 w 38"/>
                <a:gd name="T1" fmla="*/ 3 h 38"/>
                <a:gd name="T2" fmla="*/ 10 w 38"/>
                <a:gd name="T3" fmla="*/ 0 h 38"/>
                <a:gd name="T4" fmla="*/ 0 w 38"/>
                <a:gd name="T5" fmla="*/ 38 h 38"/>
                <a:gd name="T6" fmla="*/ 38 w 38"/>
                <a:gd name="T7" fmla="*/ 24 h 38"/>
                <a:gd name="T8" fmla="*/ 20 w 38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0" y="3"/>
                  </a:moveTo>
                  <a:cubicBezTo>
                    <a:pt x="16" y="2"/>
                    <a:pt x="13" y="0"/>
                    <a:pt x="1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15"/>
                    <a:pt x="28" y="8"/>
                    <a:pt x="2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Csoportba foglalás 161"/>
          <p:cNvGrpSpPr/>
          <p:nvPr/>
        </p:nvGrpSpPr>
        <p:grpSpPr>
          <a:xfrm>
            <a:off x="10288588" y="3113088"/>
            <a:ext cx="630238" cy="631825"/>
            <a:chOff x="10288588" y="3113088"/>
            <a:chExt cx="630238" cy="631825"/>
          </a:xfrm>
          <a:solidFill>
            <a:schemeClr val="accent2"/>
          </a:solidFill>
        </p:grpSpPr>
        <p:sp>
          <p:nvSpPr>
            <p:cNvPr id="135" name="Freeform 77"/>
            <p:cNvSpPr>
              <a:spLocks noEditPoints="1"/>
            </p:cNvSpPr>
            <p:nvPr/>
          </p:nvSpPr>
          <p:spPr bwMode="auto">
            <a:xfrm>
              <a:off x="10288588" y="311308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79 h 398"/>
                <a:gd name="T16" fmla="*/ 19 w 397"/>
                <a:gd name="T17" fmla="*/ 379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79"/>
                  </a:lnTo>
                  <a:lnTo>
                    <a:pt x="19" y="37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8"/>
            <p:cNvSpPr>
              <a:spLocks noEditPoints="1"/>
            </p:cNvSpPr>
            <p:nvPr/>
          </p:nvSpPr>
          <p:spPr bwMode="auto">
            <a:xfrm>
              <a:off x="10407650" y="3252788"/>
              <a:ext cx="379413" cy="382588"/>
            </a:xfrm>
            <a:custGeom>
              <a:avLst/>
              <a:gdLst>
                <a:gd name="T0" fmla="*/ 101 w 101"/>
                <a:gd name="T1" fmla="*/ 14 h 102"/>
                <a:gd name="T2" fmla="*/ 96 w 101"/>
                <a:gd name="T3" fmla="*/ 15 h 102"/>
                <a:gd name="T4" fmla="*/ 91 w 101"/>
                <a:gd name="T5" fmla="*/ 15 h 102"/>
                <a:gd name="T6" fmla="*/ 53 w 101"/>
                <a:gd name="T7" fmla="*/ 2 h 102"/>
                <a:gd name="T8" fmla="*/ 51 w 101"/>
                <a:gd name="T9" fmla="*/ 0 h 102"/>
                <a:gd name="T10" fmla="*/ 48 w 101"/>
                <a:gd name="T11" fmla="*/ 2 h 102"/>
                <a:gd name="T12" fmla="*/ 10 w 101"/>
                <a:gd name="T13" fmla="*/ 15 h 102"/>
                <a:gd name="T14" fmla="*/ 5 w 101"/>
                <a:gd name="T15" fmla="*/ 15 h 102"/>
                <a:gd name="T16" fmla="*/ 0 w 101"/>
                <a:gd name="T17" fmla="*/ 14 h 102"/>
                <a:gd name="T18" fmla="*/ 0 w 101"/>
                <a:gd name="T19" fmla="*/ 19 h 102"/>
                <a:gd name="T20" fmla="*/ 0 w 101"/>
                <a:gd name="T21" fmla="*/ 20 h 102"/>
                <a:gd name="T22" fmla="*/ 49 w 101"/>
                <a:gd name="T23" fmla="*/ 101 h 102"/>
                <a:gd name="T24" fmla="*/ 51 w 101"/>
                <a:gd name="T25" fmla="*/ 102 h 102"/>
                <a:gd name="T26" fmla="*/ 52 w 101"/>
                <a:gd name="T27" fmla="*/ 101 h 102"/>
                <a:gd name="T28" fmla="*/ 101 w 101"/>
                <a:gd name="T29" fmla="*/ 20 h 102"/>
                <a:gd name="T30" fmla="*/ 101 w 101"/>
                <a:gd name="T31" fmla="*/ 19 h 102"/>
                <a:gd name="T32" fmla="*/ 101 w 101"/>
                <a:gd name="T33" fmla="*/ 14 h 102"/>
                <a:gd name="T34" fmla="*/ 51 w 101"/>
                <a:gd name="T35" fmla="*/ 93 h 102"/>
                <a:gd name="T36" fmla="*/ 8 w 101"/>
                <a:gd name="T37" fmla="*/ 23 h 102"/>
                <a:gd name="T38" fmla="*/ 51 w 101"/>
                <a:gd name="T39" fmla="*/ 10 h 102"/>
                <a:gd name="T40" fmla="*/ 91 w 101"/>
                <a:gd name="T41" fmla="*/ 23 h 102"/>
                <a:gd name="T42" fmla="*/ 93 w 101"/>
                <a:gd name="T43" fmla="*/ 23 h 102"/>
                <a:gd name="T44" fmla="*/ 51 w 101"/>
                <a:gd name="T45" fmla="*/ 9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102">
                  <a:moveTo>
                    <a:pt x="101" y="14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5" y="15"/>
                    <a:pt x="93" y="15"/>
                    <a:pt x="91" y="15"/>
                  </a:cubicBezTo>
                  <a:cubicBezTo>
                    <a:pt x="77" y="15"/>
                    <a:pt x="64" y="10"/>
                    <a:pt x="53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37" y="10"/>
                    <a:pt x="24" y="15"/>
                    <a:pt x="10" y="15"/>
                  </a:cubicBezTo>
                  <a:cubicBezTo>
                    <a:pt x="8" y="15"/>
                    <a:pt x="6" y="15"/>
                    <a:pt x="5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54"/>
                    <a:pt x="19" y="85"/>
                    <a:pt x="49" y="101"/>
                  </a:cubicBezTo>
                  <a:cubicBezTo>
                    <a:pt x="51" y="102"/>
                    <a:pt x="51" y="102"/>
                    <a:pt x="51" y="102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82" y="85"/>
                    <a:pt x="101" y="54"/>
                    <a:pt x="101" y="20"/>
                  </a:cubicBezTo>
                  <a:cubicBezTo>
                    <a:pt x="101" y="20"/>
                    <a:pt x="101" y="20"/>
                    <a:pt x="101" y="19"/>
                  </a:cubicBezTo>
                  <a:lnTo>
                    <a:pt x="101" y="14"/>
                  </a:lnTo>
                  <a:close/>
                  <a:moveTo>
                    <a:pt x="51" y="93"/>
                  </a:moveTo>
                  <a:cubicBezTo>
                    <a:pt x="25" y="79"/>
                    <a:pt x="9" y="52"/>
                    <a:pt x="8" y="23"/>
                  </a:cubicBezTo>
                  <a:cubicBezTo>
                    <a:pt x="24" y="23"/>
                    <a:pt x="38" y="19"/>
                    <a:pt x="51" y="10"/>
                  </a:cubicBezTo>
                  <a:cubicBezTo>
                    <a:pt x="62" y="18"/>
                    <a:pt x="76" y="23"/>
                    <a:pt x="91" y="23"/>
                  </a:cubicBezTo>
                  <a:cubicBezTo>
                    <a:pt x="92" y="23"/>
                    <a:pt x="92" y="23"/>
                    <a:pt x="93" y="23"/>
                  </a:cubicBezTo>
                  <a:cubicBezTo>
                    <a:pt x="92" y="52"/>
                    <a:pt x="76" y="79"/>
                    <a:pt x="51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" name="Csoportba foglalás 151"/>
          <p:cNvGrpSpPr/>
          <p:nvPr/>
        </p:nvGrpSpPr>
        <p:grpSpPr>
          <a:xfrm>
            <a:off x="1777206" y="4233862"/>
            <a:ext cx="630238" cy="631825"/>
            <a:chOff x="1784350" y="4211638"/>
            <a:chExt cx="630238" cy="631825"/>
          </a:xfrm>
          <a:solidFill>
            <a:schemeClr val="accent2"/>
          </a:solidFill>
        </p:grpSpPr>
        <p:sp>
          <p:nvSpPr>
            <p:cNvPr id="138" name="Freeform 79"/>
            <p:cNvSpPr>
              <a:spLocks noEditPoints="1"/>
            </p:cNvSpPr>
            <p:nvPr/>
          </p:nvSpPr>
          <p:spPr bwMode="auto">
            <a:xfrm>
              <a:off x="1784350" y="42116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80 h 398"/>
                <a:gd name="T12" fmla="*/ 19 w 397"/>
                <a:gd name="T13" fmla="*/ 380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0"/>
            <p:cNvSpPr>
              <a:spLocks/>
            </p:cNvSpPr>
            <p:nvPr/>
          </p:nvSpPr>
          <p:spPr bwMode="auto">
            <a:xfrm>
              <a:off x="1905000" y="4384676"/>
              <a:ext cx="390525" cy="285750"/>
            </a:xfrm>
            <a:custGeom>
              <a:avLst/>
              <a:gdLst>
                <a:gd name="T0" fmla="*/ 92 w 246"/>
                <a:gd name="T1" fmla="*/ 178 h 180"/>
                <a:gd name="T2" fmla="*/ 118 w 246"/>
                <a:gd name="T3" fmla="*/ 154 h 180"/>
                <a:gd name="T4" fmla="*/ 246 w 246"/>
                <a:gd name="T5" fmla="*/ 26 h 180"/>
                <a:gd name="T6" fmla="*/ 217 w 246"/>
                <a:gd name="T7" fmla="*/ 0 h 180"/>
                <a:gd name="T8" fmla="*/ 90 w 246"/>
                <a:gd name="T9" fmla="*/ 128 h 180"/>
                <a:gd name="T10" fmla="*/ 26 w 246"/>
                <a:gd name="T11" fmla="*/ 64 h 180"/>
                <a:gd name="T12" fmla="*/ 0 w 246"/>
                <a:gd name="T13" fmla="*/ 90 h 180"/>
                <a:gd name="T14" fmla="*/ 90 w 246"/>
                <a:gd name="T15" fmla="*/ 180 h 180"/>
                <a:gd name="T16" fmla="*/ 92 w 246"/>
                <a:gd name="T17" fmla="*/ 1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80">
                  <a:moveTo>
                    <a:pt x="92" y="178"/>
                  </a:moveTo>
                  <a:lnTo>
                    <a:pt x="118" y="154"/>
                  </a:lnTo>
                  <a:lnTo>
                    <a:pt x="246" y="26"/>
                  </a:lnTo>
                  <a:lnTo>
                    <a:pt x="217" y="0"/>
                  </a:lnTo>
                  <a:lnTo>
                    <a:pt x="90" y="128"/>
                  </a:lnTo>
                  <a:lnTo>
                    <a:pt x="26" y="64"/>
                  </a:lnTo>
                  <a:lnTo>
                    <a:pt x="0" y="90"/>
                  </a:lnTo>
                  <a:lnTo>
                    <a:pt x="90" y="180"/>
                  </a:lnTo>
                  <a:lnTo>
                    <a:pt x="92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Csoportba foglalás 152"/>
          <p:cNvGrpSpPr/>
          <p:nvPr/>
        </p:nvGrpSpPr>
        <p:grpSpPr>
          <a:xfrm>
            <a:off x="2723356" y="4233862"/>
            <a:ext cx="630238" cy="631825"/>
            <a:chOff x="2730500" y="4211638"/>
            <a:chExt cx="630238" cy="631825"/>
          </a:xfrm>
          <a:solidFill>
            <a:schemeClr val="accent2"/>
          </a:solidFill>
        </p:grpSpPr>
        <p:sp>
          <p:nvSpPr>
            <p:cNvPr id="141" name="Freeform 81"/>
            <p:cNvSpPr>
              <a:spLocks noEditPoints="1"/>
            </p:cNvSpPr>
            <p:nvPr/>
          </p:nvSpPr>
          <p:spPr bwMode="auto">
            <a:xfrm>
              <a:off x="2730500" y="4211638"/>
              <a:ext cx="630238" cy="631825"/>
            </a:xfrm>
            <a:custGeom>
              <a:avLst/>
              <a:gdLst>
                <a:gd name="T0" fmla="*/ 397 w 397"/>
                <a:gd name="T1" fmla="*/ 0 h 398"/>
                <a:gd name="T2" fmla="*/ 0 w 397"/>
                <a:gd name="T3" fmla="*/ 0 h 398"/>
                <a:gd name="T4" fmla="*/ 0 w 397"/>
                <a:gd name="T5" fmla="*/ 398 h 398"/>
                <a:gd name="T6" fmla="*/ 397 w 397"/>
                <a:gd name="T7" fmla="*/ 398 h 398"/>
                <a:gd name="T8" fmla="*/ 397 w 397"/>
                <a:gd name="T9" fmla="*/ 0 h 398"/>
                <a:gd name="T10" fmla="*/ 378 w 397"/>
                <a:gd name="T11" fmla="*/ 380 h 398"/>
                <a:gd name="T12" fmla="*/ 19 w 397"/>
                <a:gd name="T13" fmla="*/ 380 h 398"/>
                <a:gd name="T14" fmla="*/ 19 w 397"/>
                <a:gd name="T15" fmla="*/ 19 h 398"/>
                <a:gd name="T16" fmla="*/ 378 w 397"/>
                <a:gd name="T17" fmla="*/ 19 h 398"/>
                <a:gd name="T18" fmla="*/ 378 w 397"/>
                <a:gd name="T19" fmla="*/ 3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397" y="0"/>
                  </a:moveTo>
                  <a:lnTo>
                    <a:pt x="0" y="0"/>
                  </a:lnTo>
                  <a:lnTo>
                    <a:pt x="0" y="398"/>
                  </a:lnTo>
                  <a:lnTo>
                    <a:pt x="397" y="398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2"/>
            <p:cNvSpPr>
              <a:spLocks/>
            </p:cNvSpPr>
            <p:nvPr/>
          </p:nvSpPr>
          <p:spPr bwMode="auto">
            <a:xfrm>
              <a:off x="2922588" y="4403726"/>
              <a:ext cx="242888" cy="249238"/>
            </a:xfrm>
            <a:custGeom>
              <a:avLst/>
              <a:gdLst>
                <a:gd name="T0" fmla="*/ 26 w 153"/>
                <a:gd name="T1" fmla="*/ 157 h 157"/>
                <a:gd name="T2" fmla="*/ 78 w 153"/>
                <a:gd name="T3" fmla="*/ 104 h 157"/>
                <a:gd name="T4" fmla="*/ 127 w 153"/>
                <a:gd name="T5" fmla="*/ 157 h 157"/>
                <a:gd name="T6" fmla="*/ 153 w 153"/>
                <a:gd name="T7" fmla="*/ 128 h 157"/>
                <a:gd name="T8" fmla="*/ 104 w 153"/>
                <a:gd name="T9" fmla="*/ 78 h 157"/>
                <a:gd name="T10" fmla="*/ 153 w 153"/>
                <a:gd name="T11" fmla="*/ 29 h 157"/>
                <a:gd name="T12" fmla="*/ 127 w 153"/>
                <a:gd name="T13" fmla="*/ 0 h 157"/>
                <a:gd name="T14" fmla="*/ 78 w 153"/>
                <a:gd name="T15" fmla="*/ 52 h 157"/>
                <a:gd name="T16" fmla="*/ 26 w 153"/>
                <a:gd name="T17" fmla="*/ 0 h 157"/>
                <a:gd name="T18" fmla="*/ 0 w 153"/>
                <a:gd name="T19" fmla="*/ 29 h 157"/>
                <a:gd name="T20" fmla="*/ 49 w 153"/>
                <a:gd name="T21" fmla="*/ 78 h 157"/>
                <a:gd name="T22" fmla="*/ 0 w 153"/>
                <a:gd name="T23" fmla="*/ 128 h 157"/>
                <a:gd name="T24" fmla="*/ 26 w 153"/>
                <a:gd name="T2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157">
                  <a:moveTo>
                    <a:pt x="26" y="157"/>
                  </a:moveTo>
                  <a:lnTo>
                    <a:pt x="78" y="104"/>
                  </a:lnTo>
                  <a:lnTo>
                    <a:pt x="127" y="157"/>
                  </a:lnTo>
                  <a:lnTo>
                    <a:pt x="153" y="128"/>
                  </a:lnTo>
                  <a:lnTo>
                    <a:pt x="104" y="78"/>
                  </a:lnTo>
                  <a:lnTo>
                    <a:pt x="153" y="29"/>
                  </a:lnTo>
                  <a:lnTo>
                    <a:pt x="127" y="0"/>
                  </a:lnTo>
                  <a:lnTo>
                    <a:pt x="78" y="52"/>
                  </a:lnTo>
                  <a:lnTo>
                    <a:pt x="26" y="0"/>
                  </a:lnTo>
                  <a:lnTo>
                    <a:pt x="0" y="29"/>
                  </a:lnTo>
                  <a:lnTo>
                    <a:pt x="49" y="78"/>
                  </a:lnTo>
                  <a:lnTo>
                    <a:pt x="0" y="128"/>
                  </a:lnTo>
                  <a:lnTo>
                    <a:pt x="26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Csoportba foglalás 153"/>
          <p:cNvGrpSpPr/>
          <p:nvPr/>
        </p:nvGrpSpPr>
        <p:grpSpPr>
          <a:xfrm>
            <a:off x="3666331" y="4233862"/>
            <a:ext cx="630238" cy="631825"/>
            <a:chOff x="3673475" y="4211638"/>
            <a:chExt cx="630238" cy="631825"/>
          </a:xfrm>
          <a:solidFill>
            <a:schemeClr val="accent2"/>
          </a:solidFill>
        </p:grpSpPr>
        <p:sp>
          <p:nvSpPr>
            <p:cNvPr id="144" name="Freeform 83"/>
            <p:cNvSpPr>
              <a:spLocks noEditPoints="1"/>
            </p:cNvSpPr>
            <p:nvPr/>
          </p:nvSpPr>
          <p:spPr bwMode="auto">
            <a:xfrm>
              <a:off x="3673475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8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8 w 397"/>
                <a:gd name="T17" fmla="*/ 380 h 398"/>
                <a:gd name="T18" fmla="*/ 18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4"/>
            <p:cNvSpPr>
              <a:spLocks noEditPoints="1"/>
            </p:cNvSpPr>
            <p:nvPr/>
          </p:nvSpPr>
          <p:spPr bwMode="auto">
            <a:xfrm>
              <a:off x="3856038" y="4389438"/>
              <a:ext cx="263525" cy="280988"/>
            </a:xfrm>
            <a:custGeom>
              <a:avLst/>
              <a:gdLst>
                <a:gd name="T0" fmla="*/ 145 w 166"/>
                <a:gd name="T1" fmla="*/ 0 h 177"/>
                <a:gd name="T2" fmla="*/ 0 w 166"/>
                <a:gd name="T3" fmla="*/ 0 h 177"/>
                <a:gd name="T4" fmla="*/ 0 w 166"/>
                <a:gd name="T5" fmla="*/ 177 h 177"/>
                <a:gd name="T6" fmla="*/ 166 w 166"/>
                <a:gd name="T7" fmla="*/ 177 h 177"/>
                <a:gd name="T8" fmla="*/ 166 w 166"/>
                <a:gd name="T9" fmla="*/ 19 h 177"/>
                <a:gd name="T10" fmla="*/ 145 w 166"/>
                <a:gd name="T11" fmla="*/ 0 h 177"/>
                <a:gd name="T12" fmla="*/ 43 w 166"/>
                <a:gd name="T13" fmla="*/ 9 h 177"/>
                <a:gd name="T14" fmla="*/ 123 w 166"/>
                <a:gd name="T15" fmla="*/ 9 h 177"/>
                <a:gd name="T16" fmla="*/ 123 w 166"/>
                <a:gd name="T17" fmla="*/ 54 h 177"/>
                <a:gd name="T18" fmla="*/ 43 w 166"/>
                <a:gd name="T19" fmla="*/ 54 h 177"/>
                <a:gd name="T20" fmla="*/ 43 w 166"/>
                <a:gd name="T21" fmla="*/ 9 h 177"/>
                <a:gd name="T22" fmla="*/ 154 w 166"/>
                <a:gd name="T23" fmla="*/ 163 h 177"/>
                <a:gd name="T24" fmla="*/ 15 w 166"/>
                <a:gd name="T25" fmla="*/ 163 h 177"/>
                <a:gd name="T26" fmla="*/ 15 w 166"/>
                <a:gd name="T27" fmla="*/ 64 h 177"/>
                <a:gd name="T28" fmla="*/ 154 w 166"/>
                <a:gd name="T29" fmla="*/ 64 h 177"/>
                <a:gd name="T30" fmla="*/ 154 w 166"/>
                <a:gd name="T31" fmla="*/ 16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77">
                  <a:moveTo>
                    <a:pt x="145" y="0"/>
                  </a:moveTo>
                  <a:lnTo>
                    <a:pt x="0" y="0"/>
                  </a:lnTo>
                  <a:lnTo>
                    <a:pt x="0" y="177"/>
                  </a:lnTo>
                  <a:lnTo>
                    <a:pt x="166" y="177"/>
                  </a:lnTo>
                  <a:lnTo>
                    <a:pt x="166" y="19"/>
                  </a:lnTo>
                  <a:lnTo>
                    <a:pt x="145" y="0"/>
                  </a:lnTo>
                  <a:close/>
                  <a:moveTo>
                    <a:pt x="43" y="9"/>
                  </a:moveTo>
                  <a:lnTo>
                    <a:pt x="123" y="9"/>
                  </a:lnTo>
                  <a:lnTo>
                    <a:pt x="123" y="54"/>
                  </a:lnTo>
                  <a:lnTo>
                    <a:pt x="43" y="54"/>
                  </a:lnTo>
                  <a:lnTo>
                    <a:pt x="43" y="9"/>
                  </a:lnTo>
                  <a:close/>
                  <a:moveTo>
                    <a:pt x="154" y="163"/>
                  </a:moveTo>
                  <a:lnTo>
                    <a:pt x="15" y="163"/>
                  </a:lnTo>
                  <a:lnTo>
                    <a:pt x="15" y="64"/>
                  </a:lnTo>
                  <a:lnTo>
                    <a:pt x="154" y="64"/>
                  </a:lnTo>
                  <a:lnTo>
                    <a:pt x="154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85"/>
            <p:cNvSpPr>
              <a:spLocks noChangeArrowheads="1"/>
            </p:cNvSpPr>
            <p:nvPr/>
          </p:nvSpPr>
          <p:spPr bwMode="auto">
            <a:xfrm>
              <a:off x="4017963" y="4411663"/>
              <a:ext cx="26988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Csoportba foglalás 154"/>
          <p:cNvGrpSpPr/>
          <p:nvPr/>
        </p:nvGrpSpPr>
        <p:grpSpPr>
          <a:xfrm>
            <a:off x="4612481" y="4233862"/>
            <a:ext cx="630238" cy="631825"/>
            <a:chOff x="4619625" y="4211638"/>
            <a:chExt cx="630238" cy="631825"/>
          </a:xfrm>
          <a:solidFill>
            <a:schemeClr val="accent2"/>
          </a:solidFill>
        </p:grpSpPr>
        <p:sp>
          <p:nvSpPr>
            <p:cNvPr id="148" name="Freeform 86"/>
            <p:cNvSpPr>
              <a:spLocks noEditPoints="1"/>
            </p:cNvSpPr>
            <p:nvPr/>
          </p:nvSpPr>
          <p:spPr bwMode="auto">
            <a:xfrm>
              <a:off x="4619625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8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8 w 397"/>
                <a:gd name="T17" fmla="*/ 380 h 398"/>
                <a:gd name="T18" fmla="*/ 18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7"/>
            <p:cNvSpPr>
              <a:spLocks/>
            </p:cNvSpPr>
            <p:nvPr/>
          </p:nvSpPr>
          <p:spPr bwMode="auto">
            <a:xfrm>
              <a:off x="4760913" y="4340226"/>
              <a:ext cx="346075" cy="330200"/>
            </a:xfrm>
            <a:custGeom>
              <a:avLst/>
              <a:gdLst>
                <a:gd name="T0" fmla="*/ 142 w 218"/>
                <a:gd name="T1" fmla="*/ 69 h 208"/>
                <a:gd name="T2" fmla="*/ 109 w 218"/>
                <a:gd name="T3" fmla="*/ 0 h 208"/>
                <a:gd name="T4" fmla="*/ 76 w 218"/>
                <a:gd name="T5" fmla="*/ 69 h 208"/>
                <a:gd name="T6" fmla="*/ 0 w 218"/>
                <a:gd name="T7" fmla="*/ 80 h 208"/>
                <a:gd name="T8" fmla="*/ 55 w 218"/>
                <a:gd name="T9" fmla="*/ 133 h 208"/>
                <a:gd name="T10" fmla="*/ 41 w 218"/>
                <a:gd name="T11" fmla="*/ 208 h 208"/>
                <a:gd name="T12" fmla="*/ 109 w 218"/>
                <a:gd name="T13" fmla="*/ 173 h 208"/>
                <a:gd name="T14" fmla="*/ 175 w 218"/>
                <a:gd name="T15" fmla="*/ 208 h 208"/>
                <a:gd name="T16" fmla="*/ 164 w 218"/>
                <a:gd name="T17" fmla="*/ 133 h 208"/>
                <a:gd name="T18" fmla="*/ 218 w 218"/>
                <a:gd name="T19" fmla="*/ 80 h 208"/>
                <a:gd name="T20" fmla="*/ 142 w 218"/>
                <a:gd name="T21" fmla="*/ 6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08">
                  <a:moveTo>
                    <a:pt x="142" y="69"/>
                  </a:moveTo>
                  <a:lnTo>
                    <a:pt x="109" y="0"/>
                  </a:lnTo>
                  <a:lnTo>
                    <a:pt x="76" y="69"/>
                  </a:lnTo>
                  <a:lnTo>
                    <a:pt x="0" y="80"/>
                  </a:lnTo>
                  <a:lnTo>
                    <a:pt x="55" y="133"/>
                  </a:lnTo>
                  <a:lnTo>
                    <a:pt x="41" y="208"/>
                  </a:lnTo>
                  <a:lnTo>
                    <a:pt x="109" y="173"/>
                  </a:lnTo>
                  <a:lnTo>
                    <a:pt x="175" y="208"/>
                  </a:lnTo>
                  <a:lnTo>
                    <a:pt x="164" y="133"/>
                  </a:lnTo>
                  <a:lnTo>
                    <a:pt x="218" y="80"/>
                  </a:lnTo>
                  <a:lnTo>
                    <a:pt x="142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Csoportba foglalás 155"/>
          <p:cNvGrpSpPr/>
          <p:nvPr/>
        </p:nvGrpSpPr>
        <p:grpSpPr>
          <a:xfrm>
            <a:off x="5553869" y="4233862"/>
            <a:ext cx="630238" cy="631825"/>
            <a:chOff x="5561013" y="4211638"/>
            <a:chExt cx="630238" cy="631825"/>
          </a:xfrm>
          <a:solidFill>
            <a:schemeClr val="accent2"/>
          </a:solidFill>
        </p:grpSpPr>
        <p:sp>
          <p:nvSpPr>
            <p:cNvPr id="151" name="Freeform 88"/>
            <p:cNvSpPr>
              <a:spLocks noEditPoints="1"/>
            </p:cNvSpPr>
            <p:nvPr/>
          </p:nvSpPr>
          <p:spPr bwMode="auto">
            <a:xfrm>
              <a:off x="5561013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89"/>
            <p:cNvSpPr>
              <a:spLocks noChangeArrowheads="1"/>
            </p:cNvSpPr>
            <p:nvPr/>
          </p:nvSpPr>
          <p:spPr bwMode="auto">
            <a:xfrm>
              <a:off x="5902325" y="4622801"/>
              <a:ext cx="52388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90"/>
            <p:cNvSpPr>
              <a:spLocks noChangeArrowheads="1"/>
            </p:cNvSpPr>
            <p:nvPr/>
          </p:nvSpPr>
          <p:spPr bwMode="auto">
            <a:xfrm>
              <a:off x="5772150" y="4622801"/>
              <a:ext cx="52388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1"/>
            <p:cNvSpPr>
              <a:spLocks noEditPoints="1"/>
            </p:cNvSpPr>
            <p:nvPr/>
          </p:nvSpPr>
          <p:spPr bwMode="auto">
            <a:xfrm>
              <a:off x="5772150" y="4441826"/>
              <a:ext cx="280988" cy="165100"/>
            </a:xfrm>
            <a:custGeom>
              <a:avLst/>
              <a:gdLst>
                <a:gd name="T0" fmla="*/ 0 w 177"/>
                <a:gd name="T1" fmla="*/ 54 h 104"/>
                <a:gd name="T2" fmla="*/ 0 w 177"/>
                <a:gd name="T3" fmla="*/ 66 h 104"/>
                <a:gd name="T4" fmla="*/ 0 w 177"/>
                <a:gd name="T5" fmla="*/ 104 h 104"/>
                <a:gd name="T6" fmla="*/ 137 w 177"/>
                <a:gd name="T7" fmla="*/ 104 h 104"/>
                <a:gd name="T8" fmla="*/ 137 w 177"/>
                <a:gd name="T9" fmla="*/ 85 h 104"/>
                <a:gd name="T10" fmla="*/ 19 w 177"/>
                <a:gd name="T11" fmla="*/ 85 h 104"/>
                <a:gd name="T12" fmla="*/ 19 w 177"/>
                <a:gd name="T13" fmla="*/ 66 h 104"/>
                <a:gd name="T14" fmla="*/ 156 w 177"/>
                <a:gd name="T15" fmla="*/ 66 h 104"/>
                <a:gd name="T16" fmla="*/ 177 w 177"/>
                <a:gd name="T17" fmla="*/ 0 h 104"/>
                <a:gd name="T18" fmla="*/ 0 w 177"/>
                <a:gd name="T19" fmla="*/ 0 h 104"/>
                <a:gd name="T20" fmla="*/ 0 w 177"/>
                <a:gd name="T21" fmla="*/ 54 h 104"/>
                <a:gd name="T22" fmla="*/ 19 w 177"/>
                <a:gd name="T23" fmla="*/ 19 h 104"/>
                <a:gd name="T24" fmla="*/ 151 w 177"/>
                <a:gd name="T25" fmla="*/ 19 h 104"/>
                <a:gd name="T26" fmla="*/ 141 w 177"/>
                <a:gd name="T27" fmla="*/ 47 h 104"/>
                <a:gd name="T28" fmla="*/ 19 w 177"/>
                <a:gd name="T29" fmla="*/ 47 h 104"/>
                <a:gd name="T30" fmla="*/ 19 w 177"/>
                <a:gd name="T31" fmla="*/ 1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" h="104">
                  <a:moveTo>
                    <a:pt x="0" y="54"/>
                  </a:moveTo>
                  <a:lnTo>
                    <a:pt x="0" y="66"/>
                  </a:lnTo>
                  <a:lnTo>
                    <a:pt x="0" y="104"/>
                  </a:lnTo>
                  <a:lnTo>
                    <a:pt x="137" y="104"/>
                  </a:lnTo>
                  <a:lnTo>
                    <a:pt x="137" y="85"/>
                  </a:lnTo>
                  <a:lnTo>
                    <a:pt x="19" y="85"/>
                  </a:lnTo>
                  <a:lnTo>
                    <a:pt x="19" y="66"/>
                  </a:lnTo>
                  <a:lnTo>
                    <a:pt x="156" y="66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0" y="54"/>
                  </a:lnTo>
                  <a:close/>
                  <a:moveTo>
                    <a:pt x="19" y="19"/>
                  </a:moveTo>
                  <a:lnTo>
                    <a:pt x="151" y="19"/>
                  </a:lnTo>
                  <a:lnTo>
                    <a:pt x="141" y="47"/>
                  </a:lnTo>
                  <a:lnTo>
                    <a:pt x="19" y="47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92"/>
            <p:cNvSpPr>
              <a:spLocks noChangeArrowheads="1"/>
            </p:cNvSpPr>
            <p:nvPr/>
          </p:nvSpPr>
          <p:spPr bwMode="auto">
            <a:xfrm>
              <a:off x="5703888" y="4400551"/>
              <a:ext cx="68263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6" name="Csoportba foglalás 156"/>
          <p:cNvGrpSpPr/>
          <p:nvPr/>
        </p:nvGrpSpPr>
        <p:grpSpPr>
          <a:xfrm>
            <a:off x="6500019" y="4233862"/>
            <a:ext cx="630238" cy="631825"/>
            <a:chOff x="6507163" y="4211638"/>
            <a:chExt cx="630238" cy="631825"/>
          </a:xfrm>
          <a:solidFill>
            <a:schemeClr val="accent2"/>
          </a:solidFill>
        </p:grpSpPr>
        <p:sp>
          <p:nvSpPr>
            <p:cNvPr id="157" name="Freeform 93"/>
            <p:cNvSpPr>
              <a:spLocks noEditPoints="1"/>
            </p:cNvSpPr>
            <p:nvPr/>
          </p:nvSpPr>
          <p:spPr bwMode="auto">
            <a:xfrm>
              <a:off x="6507163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9 w 397"/>
                <a:gd name="T13" fmla="*/ 19 h 398"/>
                <a:gd name="T14" fmla="*/ 379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4"/>
            <p:cNvSpPr>
              <a:spLocks/>
            </p:cNvSpPr>
            <p:nvPr/>
          </p:nvSpPr>
          <p:spPr bwMode="auto">
            <a:xfrm>
              <a:off x="6650038" y="4557713"/>
              <a:ext cx="349250" cy="101600"/>
            </a:xfrm>
            <a:custGeom>
              <a:avLst/>
              <a:gdLst>
                <a:gd name="T0" fmla="*/ 201 w 220"/>
                <a:gd name="T1" fmla="*/ 45 h 64"/>
                <a:gd name="T2" fmla="*/ 19 w 220"/>
                <a:gd name="T3" fmla="*/ 45 h 64"/>
                <a:gd name="T4" fmla="*/ 19 w 220"/>
                <a:gd name="T5" fmla="*/ 0 h 64"/>
                <a:gd name="T6" fmla="*/ 0 w 220"/>
                <a:gd name="T7" fmla="*/ 0 h 64"/>
                <a:gd name="T8" fmla="*/ 0 w 220"/>
                <a:gd name="T9" fmla="*/ 64 h 64"/>
                <a:gd name="T10" fmla="*/ 220 w 220"/>
                <a:gd name="T11" fmla="*/ 64 h 64"/>
                <a:gd name="T12" fmla="*/ 220 w 220"/>
                <a:gd name="T13" fmla="*/ 0 h 64"/>
                <a:gd name="T14" fmla="*/ 201 w 220"/>
                <a:gd name="T15" fmla="*/ 0 h 64"/>
                <a:gd name="T16" fmla="*/ 201 w 220"/>
                <a:gd name="T17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64">
                  <a:moveTo>
                    <a:pt x="201" y="45"/>
                  </a:moveTo>
                  <a:lnTo>
                    <a:pt x="19" y="4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20" y="64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20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5"/>
            <p:cNvSpPr>
              <a:spLocks/>
            </p:cNvSpPr>
            <p:nvPr/>
          </p:nvSpPr>
          <p:spPr bwMode="auto">
            <a:xfrm>
              <a:off x="6754813" y="4395788"/>
              <a:ext cx="134938" cy="161925"/>
            </a:xfrm>
            <a:custGeom>
              <a:avLst/>
              <a:gdLst>
                <a:gd name="T0" fmla="*/ 85 w 85"/>
                <a:gd name="T1" fmla="*/ 45 h 102"/>
                <a:gd name="T2" fmla="*/ 57 w 85"/>
                <a:gd name="T3" fmla="*/ 45 h 102"/>
                <a:gd name="T4" fmla="*/ 57 w 85"/>
                <a:gd name="T5" fmla="*/ 0 h 102"/>
                <a:gd name="T6" fmla="*/ 29 w 85"/>
                <a:gd name="T7" fmla="*/ 0 h 102"/>
                <a:gd name="T8" fmla="*/ 29 w 85"/>
                <a:gd name="T9" fmla="*/ 45 h 102"/>
                <a:gd name="T10" fmla="*/ 0 w 85"/>
                <a:gd name="T11" fmla="*/ 45 h 102"/>
                <a:gd name="T12" fmla="*/ 43 w 85"/>
                <a:gd name="T13" fmla="*/ 102 h 102"/>
                <a:gd name="T14" fmla="*/ 85 w 85"/>
                <a:gd name="T15" fmla="*/ 4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102">
                  <a:moveTo>
                    <a:pt x="85" y="45"/>
                  </a:moveTo>
                  <a:lnTo>
                    <a:pt x="57" y="45"/>
                  </a:lnTo>
                  <a:lnTo>
                    <a:pt x="57" y="0"/>
                  </a:lnTo>
                  <a:lnTo>
                    <a:pt x="29" y="0"/>
                  </a:lnTo>
                  <a:lnTo>
                    <a:pt x="29" y="45"/>
                  </a:lnTo>
                  <a:lnTo>
                    <a:pt x="0" y="45"/>
                  </a:lnTo>
                  <a:lnTo>
                    <a:pt x="43" y="102"/>
                  </a:lnTo>
                  <a:lnTo>
                    <a:pt x="85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Csoportba foglalás 157"/>
          <p:cNvGrpSpPr/>
          <p:nvPr/>
        </p:nvGrpSpPr>
        <p:grpSpPr>
          <a:xfrm>
            <a:off x="7446169" y="4233862"/>
            <a:ext cx="630238" cy="631825"/>
            <a:chOff x="7453313" y="4211638"/>
            <a:chExt cx="630238" cy="631825"/>
          </a:xfrm>
          <a:solidFill>
            <a:schemeClr val="accent2"/>
          </a:solidFill>
        </p:grpSpPr>
        <p:sp>
          <p:nvSpPr>
            <p:cNvPr id="161" name="Freeform 96"/>
            <p:cNvSpPr>
              <a:spLocks noEditPoints="1"/>
            </p:cNvSpPr>
            <p:nvPr/>
          </p:nvSpPr>
          <p:spPr bwMode="auto">
            <a:xfrm>
              <a:off x="7453313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7"/>
            <p:cNvSpPr>
              <a:spLocks/>
            </p:cNvSpPr>
            <p:nvPr/>
          </p:nvSpPr>
          <p:spPr bwMode="auto">
            <a:xfrm>
              <a:off x="7593013" y="4557713"/>
              <a:ext cx="349250" cy="101600"/>
            </a:xfrm>
            <a:custGeom>
              <a:avLst/>
              <a:gdLst>
                <a:gd name="T0" fmla="*/ 201 w 220"/>
                <a:gd name="T1" fmla="*/ 45 h 64"/>
                <a:gd name="T2" fmla="*/ 19 w 220"/>
                <a:gd name="T3" fmla="*/ 45 h 64"/>
                <a:gd name="T4" fmla="*/ 19 w 220"/>
                <a:gd name="T5" fmla="*/ 0 h 64"/>
                <a:gd name="T6" fmla="*/ 0 w 220"/>
                <a:gd name="T7" fmla="*/ 0 h 64"/>
                <a:gd name="T8" fmla="*/ 0 w 220"/>
                <a:gd name="T9" fmla="*/ 64 h 64"/>
                <a:gd name="T10" fmla="*/ 220 w 220"/>
                <a:gd name="T11" fmla="*/ 64 h 64"/>
                <a:gd name="T12" fmla="*/ 220 w 220"/>
                <a:gd name="T13" fmla="*/ 0 h 64"/>
                <a:gd name="T14" fmla="*/ 201 w 220"/>
                <a:gd name="T15" fmla="*/ 0 h 64"/>
                <a:gd name="T16" fmla="*/ 201 w 220"/>
                <a:gd name="T17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64">
                  <a:moveTo>
                    <a:pt x="201" y="45"/>
                  </a:moveTo>
                  <a:lnTo>
                    <a:pt x="19" y="4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20" y="64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20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8"/>
            <p:cNvSpPr>
              <a:spLocks/>
            </p:cNvSpPr>
            <p:nvPr/>
          </p:nvSpPr>
          <p:spPr bwMode="auto">
            <a:xfrm>
              <a:off x="7700963" y="4395788"/>
              <a:ext cx="131763" cy="161925"/>
            </a:xfrm>
            <a:custGeom>
              <a:avLst/>
              <a:gdLst>
                <a:gd name="T0" fmla="*/ 26 w 83"/>
                <a:gd name="T1" fmla="*/ 102 h 102"/>
                <a:gd name="T2" fmla="*/ 57 w 83"/>
                <a:gd name="T3" fmla="*/ 102 h 102"/>
                <a:gd name="T4" fmla="*/ 57 w 83"/>
                <a:gd name="T5" fmla="*/ 57 h 102"/>
                <a:gd name="T6" fmla="*/ 83 w 83"/>
                <a:gd name="T7" fmla="*/ 57 h 102"/>
                <a:gd name="T8" fmla="*/ 43 w 83"/>
                <a:gd name="T9" fmla="*/ 0 h 102"/>
                <a:gd name="T10" fmla="*/ 0 w 83"/>
                <a:gd name="T11" fmla="*/ 57 h 102"/>
                <a:gd name="T12" fmla="*/ 26 w 83"/>
                <a:gd name="T13" fmla="*/ 57 h 102"/>
                <a:gd name="T14" fmla="*/ 26 w 83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02">
                  <a:moveTo>
                    <a:pt x="26" y="102"/>
                  </a:moveTo>
                  <a:lnTo>
                    <a:pt x="57" y="102"/>
                  </a:lnTo>
                  <a:lnTo>
                    <a:pt x="57" y="57"/>
                  </a:lnTo>
                  <a:lnTo>
                    <a:pt x="83" y="57"/>
                  </a:lnTo>
                  <a:lnTo>
                    <a:pt x="43" y="0"/>
                  </a:lnTo>
                  <a:lnTo>
                    <a:pt x="0" y="57"/>
                  </a:lnTo>
                  <a:lnTo>
                    <a:pt x="26" y="57"/>
                  </a:lnTo>
                  <a:lnTo>
                    <a:pt x="2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4" name="Csoportba foglalás 158"/>
          <p:cNvGrpSpPr/>
          <p:nvPr/>
        </p:nvGrpSpPr>
        <p:grpSpPr>
          <a:xfrm>
            <a:off x="8389144" y="4233862"/>
            <a:ext cx="630238" cy="631825"/>
            <a:chOff x="8396288" y="4211638"/>
            <a:chExt cx="630238" cy="631825"/>
          </a:xfrm>
          <a:solidFill>
            <a:schemeClr val="accent2"/>
          </a:solidFill>
        </p:grpSpPr>
        <p:sp>
          <p:nvSpPr>
            <p:cNvPr id="165" name="Freeform 99"/>
            <p:cNvSpPr>
              <a:spLocks noEditPoints="1"/>
            </p:cNvSpPr>
            <p:nvPr/>
          </p:nvSpPr>
          <p:spPr bwMode="auto">
            <a:xfrm>
              <a:off x="8396288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00"/>
            <p:cNvSpPr>
              <a:spLocks/>
            </p:cNvSpPr>
            <p:nvPr/>
          </p:nvSpPr>
          <p:spPr bwMode="auto">
            <a:xfrm>
              <a:off x="8628063" y="4370388"/>
              <a:ext cx="165100" cy="315913"/>
            </a:xfrm>
            <a:custGeom>
              <a:avLst/>
              <a:gdLst>
                <a:gd name="T0" fmla="*/ 0 w 104"/>
                <a:gd name="T1" fmla="*/ 199 h 199"/>
                <a:gd name="T2" fmla="*/ 52 w 104"/>
                <a:gd name="T3" fmla="*/ 156 h 199"/>
                <a:gd name="T4" fmla="*/ 104 w 104"/>
                <a:gd name="T5" fmla="*/ 199 h 199"/>
                <a:gd name="T6" fmla="*/ 104 w 104"/>
                <a:gd name="T7" fmla="*/ 0 h 199"/>
                <a:gd name="T8" fmla="*/ 0 w 104"/>
                <a:gd name="T9" fmla="*/ 0 h 199"/>
                <a:gd name="T10" fmla="*/ 0 w 104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99">
                  <a:moveTo>
                    <a:pt x="0" y="199"/>
                  </a:moveTo>
                  <a:lnTo>
                    <a:pt x="52" y="156"/>
                  </a:lnTo>
                  <a:lnTo>
                    <a:pt x="104" y="199"/>
                  </a:lnTo>
                  <a:lnTo>
                    <a:pt x="104" y="0"/>
                  </a:lnTo>
                  <a:lnTo>
                    <a:pt x="0" y="0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7" name="Csoportba foglalás 159"/>
          <p:cNvGrpSpPr/>
          <p:nvPr/>
        </p:nvGrpSpPr>
        <p:grpSpPr>
          <a:xfrm>
            <a:off x="9335294" y="4233862"/>
            <a:ext cx="630238" cy="631825"/>
            <a:chOff x="9342438" y="4211638"/>
            <a:chExt cx="630238" cy="631825"/>
          </a:xfrm>
          <a:solidFill>
            <a:schemeClr val="accent2"/>
          </a:solidFill>
        </p:grpSpPr>
        <p:sp>
          <p:nvSpPr>
            <p:cNvPr id="168" name="Freeform 101"/>
            <p:cNvSpPr>
              <a:spLocks noEditPoints="1"/>
            </p:cNvSpPr>
            <p:nvPr/>
          </p:nvSpPr>
          <p:spPr bwMode="auto">
            <a:xfrm>
              <a:off x="9342438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102"/>
            <p:cNvSpPr>
              <a:spLocks noChangeArrowheads="1"/>
            </p:cNvSpPr>
            <p:nvPr/>
          </p:nvSpPr>
          <p:spPr bwMode="auto">
            <a:xfrm>
              <a:off x="9631363" y="4395788"/>
              <a:ext cx="52388" cy="192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03"/>
            <p:cNvSpPr>
              <a:spLocks noChangeArrowheads="1"/>
            </p:cNvSpPr>
            <p:nvPr/>
          </p:nvSpPr>
          <p:spPr bwMode="auto">
            <a:xfrm>
              <a:off x="9631363" y="4606926"/>
              <a:ext cx="52388" cy="523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1" name="Csoportba foglalás 160"/>
          <p:cNvGrpSpPr/>
          <p:nvPr/>
        </p:nvGrpSpPr>
        <p:grpSpPr>
          <a:xfrm>
            <a:off x="10281444" y="4233862"/>
            <a:ext cx="630238" cy="631825"/>
            <a:chOff x="10288588" y="4211638"/>
            <a:chExt cx="630238" cy="631825"/>
          </a:xfrm>
          <a:solidFill>
            <a:schemeClr val="accent2"/>
          </a:solidFill>
        </p:grpSpPr>
        <p:sp>
          <p:nvSpPr>
            <p:cNvPr id="172" name="Freeform 104"/>
            <p:cNvSpPr>
              <a:spLocks noEditPoints="1"/>
            </p:cNvSpPr>
            <p:nvPr/>
          </p:nvSpPr>
          <p:spPr bwMode="auto">
            <a:xfrm>
              <a:off x="10288588" y="4211638"/>
              <a:ext cx="630238" cy="631825"/>
            </a:xfrm>
            <a:custGeom>
              <a:avLst/>
              <a:gdLst>
                <a:gd name="T0" fmla="*/ 0 w 397"/>
                <a:gd name="T1" fmla="*/ 398 h 398"/>
                <a:gd name="T2" fmla="*/ 397 w 397"/>
                <a:gd name="T3" fmla="*/ 398 h 398"/>
                <a:gd name="T4" fmla="*/ 397 w 397"/>
                <a:gd name="T5" fmla="*/ 0 h 398"/>
                <a:gd name="T6" fmla="*/ 0 w 397"/>
                <a:gd name="T7" fmla="*/ 0 h 398"/>
                <a:gd name="T8" fmla="*/ 0 w 397"/>
                <a:gd name="T9" fmla="*/ 398 h 398"/>
                <a:gd name="T10" fmla="*/ 19 w 397"/>
                <a:gd name="T11" fmla="*/ 19 h 398"/>
                <a:gd name="T12" fmla="*/ 378 w 397"/>
                <a:gd name="T13" fmla="*/ 19 h 398"/>
                <a:gd name="T14" fmla="*/ 378 w 397"/>
                <a:gd name="T15" fmla="*/ 380 h 398"/>
                <a:gd name="T16" fmla="*/ 19 w 397"/>
                <a:gd name="T17" fmla="*/ 380 h 398"/>
                <a:gd name="T18" fmla="*/ 19 w 397"/>
                <a:gd name="T19" fmla="*/ 1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8">
                  <a:moveTo>
                    <a:pt x="0" y="398"/>
                  </a:moveTo>
                  <a:lnTo>
                    <a:pt x="397" y="39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8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105"/>
            <p:cNvSpPr>
              <a:spLocks noChangeArrowheads="1"/>
            </p:cNvSpPr>
            <p:nvPr/>
          </p:nvSpPr>
          <p:spPr bwMode="auto">
            <a:xfrm>
              <a:off x="10572750" y="4633913"/>
              <a:ext cx="52388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6"/>
            <p:cNvSpPr>
              <a:spLocks/>
            </p:cNvSpPr>
            <p:nvPr/>
          </p:nvSpPr>
          <p:spPr bwMode="auto">
            <a:xfrm>
              <a:off x="10490200" y="4370388"/>
              <a:ext cx="222250" cy="247650"/>
            </a:xfrm>
            <a:custGeom>
              <a:avLst/>
              <a:gdLst>
                <a:gd name="T0" fmla="*/ 30 w 59"/>
                <a:gd name="T1" fmla="*/ 0 h 66"/>
                <a:gd name="T2" fmla="*/ 0 w 59"/>
                <a:gd name="T3" fmla="*/ 29 h 66"/>
                <a:gd name="T4" fmla="*/ 12 w 59"/>
                <a:gd name="T5" fmla="*/ 29 h 66"/>
                <a:gd name="T6" fmla="*/ 30 w 59"/>
                <a:gd name="T7" fmla="*/ 12 h 66"/>
                <a:gd name="T8" fmla="*/ 47 w 59"/>
                <a:gd name="T9" fmla="*/ 29 h 66"/>
                <a:gd name="T10" fmla="*/ 31 w 59"/>
                <a:gd name="T11" fmla="*/ 46 h 66"/>
                <a:gd name="T12" fmla="*/ 22 w 59"/>
                <a:gd name="T13" fmla="*/ 46 h 66"/>
                <a:gd name="T14" fmla="*/ 22 w 59"/>
                <a:gd name="T15" fmla="*/ 66 h 66"/>
                <a:gd name="T16" fmla="*/ 36 w 59"/>
                <a:gd name="T17" fmla="*/ 66 h 66"/>
                <a:gd name="T18" fmla="*/ 36 w 59"/>
                <a:gd name="T19" fmla="*/ 57 h 66"/>
                <a:gd name="T20" fmla="*/ 59 w 59"/>
                <a:gd name="T21" fmla="*/ 29 h 66"/>
                <a:gd name="T22" fmla="*/ 30 w 59"/>
                <a:gd name="T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66">
                  <a:moveTo>
                    <a:pt x="30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19"/>
                    <a:pt x="20" y="12"/>
                    <a:pt x="30" y="12"/>
                  </a:cubicBezTo>
                  <a:cubicBezTo>
                    <a:pt x="39" y="12"/>
                    <a:pt x="47" y="19"/>
                    <a:pt x="47" y="29"/>
                  </a:cubicBezTo>
                  <a:cubicBezTo>
                    <a:pt x="47" y="38"/>
                    <a:pt x="40" y="45"/>
                    <a:pt x="31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49" y="54"/>
                    <a:pt x="59" y="43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5" name="Csoportba foglalás 186"/>
          <p:cNvGrpSpPr/>
          <p:nvPr/>
        </p:nvGrpSpPr>
        <p:grpSpPr>
          <a:xfrm>
            <a:off x="1792287" y="5332412"/>
            <a:ext cx="630238" cy="633413"/>
            <a:chOff x="1528763" y="2014538"/>
            <a:chExt cx="630238" cy="633413"/>
          </a:xfrm>
          <a:solidFill>
            <a:schemeClr val="accent2"/>
          </a:solidFill>
        </p:grpSpPr>
        <p:sp>
          <p:nvSpPr>
            <p:cNvPr id="176" name="Freeform 5"/>
            <p:cNvSpPr>
              <a:spLocks noEditPoints="1"/>
            </p:cNvSpPr>
            <p:nvPr/>
          </p:nvSpPr>
          <p:spPr bwMode="auto">
            <a:xfrm>
              <a:off x="1528763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1773238" y="2463801"/>
              <a:ext cx="14287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7"/>
            <p:cNvSpPr>
              <a:spLocks noEditPoints="1"/>
            </p:cNvSpPr>
            <p:nvPr/>
          </p:nvSpPr>
          <p:spPr bwMode="auto">
            <a:xfrm>
              <a:off x="1641476" y="2170113"/>
              <a:ext cx="404813" cy="263525"/>
            </a:xfrm>
            <a:custGeom>
              <a:avLst/>
              <a:gdLst>
                <a:gd name="T0" fmla="*/ 0 w 108"/>
                <a:gd name="T1" fmla="*/ 70 h 70"/>
                <a:gd name="T2" fmla="*/ 108 w 108"/>
                <a:gd name="T3" fmla="*/ 70 h 70"/>
                <a:gd name="T4" fmla="*/ 108 w 108"/>
                <a:gd name="T5" fmla="*/ 0 h 70"/>
                <a:gd name="T6" fmla="*/ 0 w 108"/>
                <a:gd name="T7" fmla="*/ 0 h 70"/>
                <a:gd name="T8" fmla="*/ 0 w 108"/>
                <a:gd name="T9" fmla="*/ 70 h 70"/>
                <a:gd name="T10" fmla="*/ 54 w 108"/>
                <a:gd name="T11" fmla="*/ 67 h 70"/>
                <a:gd name="T12" fmla="*/ 52 w 108"/>
                <a:gd name="T13" fmla="*/ 65 h 70"/>
                <a:gd name="T14" fmla="*/ 54 w 108"/>
                <a:gd name="T15" fmla="*/ 64 h 70"/>
                <a:gd name="T16" fmla="*/ 56 w 108"/>
                <a:gd name="T17" fmla="*/ 65 h 70"/>
                <a:gd name="T18" fmla="*/ 54 w 108"/>
                <a:gd name="T19" fmla="*/ 67 h 70"/>
                <a:gd name="T20" fmla="*/ 6 w 108"/>
                <a:gd name="T21" fmla="*/ 6 h 70"/>
                <a:gd name="T22" fmla="*/ 102 w 108"/>
                <a:gd name="T23" fmla="*/ 6 h 70"/>
                <a:gd name="T24" fmla="*/ 102 w 108"/>
                <a:gd name="T25" fmla="*/ 60 h 70"/>
                <a:gd name="T26" fmla="*/ 6 w 108"/>
                <a:gd name="T27" fmla="*/ 60 h 70"/>
                <a:gd name="T28" fmla="*/ 6 w 108"/>
                <a:gd name="T2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70">
                  <a:moveTo>
                    <a:pt x="0" y="70"/>
                  </a:moveTo>
                  <a:cubicBezTo>
                    <a:pt x="108" y="70"/>
                    <a:pt x="108" y="70"/>
                    <a:pt x="108" y="7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  <a:moveTo>
                    <a:pt x="54" y="67"/>
                  </a:moveTo>
                  <a:cubicBezTo>
                    <a:pt x="53" y="67"/>
                    <a:pt x="52" y="67"/>
                    <a:pt x="52" y="65"/>
                  </a:cubicBezTo>
                  <a:cubicBezTo>
                    <a:pt x="52" y="64"/>
                    <a:pt x="53" y="64"/>
                    <a:pt x="54" y="64"/>
                  </a:cubicBezTo>
                  <a:cubicBezTo>
                    <a:pt x="55" y="64"/>
                    <a:pt x="56" y="64"/>
                    <a:pt x="56" y="65"/>
                  </a:cubicBezTo>
                  <a:cubicBezTo>
                    <a:pt x="56" y="67"/>
                    <a:pt x="55" y="67"/>
                    <a:pt x="54" y="67"/>
                  </a:cubicBezTo>
                  <a:close/>
                  <a:moveTo>
                    <a:pt x="6" y="6"/>
                  </a:moveTo>
                  <a:cubicBezTo>
                    <a:pt x="102" y="6"/>
                    <a:pt x="102" y="6"/>
                    <a:pt x="102" y="6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6" y="60"/>
                    <a:pt x="6" y="60"/>
                    <a:pt x="6" y="60"/>
                  </a:cubicBez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" name="Csoportba foglalás 190"/>
          <p:cNvGrpSpPr/>
          <p:nvPr/>
        </p:nvGrpSpPr>
        <p:grpSpPr>
          <a:xfrm>
            <a:off x="2738437" y="5332412"/>
            <a:ext cx="630238" cy="633413"/>
            <a:chOff x="2474913" y="2014538"/>
            <a:chExt cx="630238" cy="633413"/>
          </a:xfrm>
          <a:solidFill>
            <a:schemeClr val="accent2"/>
          </a:solidFill>
        </p:grpSpPr>
        <p:sp>
          <p:nvSpPr>
            <p:cNvPr id="180" name="Freeform 8"/>
            <p:cNvSpPr>
              <a:spLocks noEditPoints="1"/>
            </p:cNvSpPr>
            <p:nvPr/>
          </p:nvSpPr>
          <p:spPr bwMode="auto">
            <a:xfrm>
              <a:off x="2474913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9"/>
            <p:cNvSpPr>
              <a:spLocks noChangeArrowheads="1"/>
            </p:cNvSpPr>
            <p:nvPr/>
          </p:nvSpPr>
          <p:spPr bwMode="auto">
            <a:xfrm>
              <a:off x="2606676" y="2439988"/>
              <a:ext cx="363538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0"/>
            <p:cNvSpPr>
              <a:spLocks noEditPoints="1"/>
            </p:cNvSpPr>
            <p:nvPr/>
          </p:nvSpPr>
          <p:spPr bwMode="auto">
            <a:xfrm>
              <a:off x="2606676" y="2200276"/>
              <a:ext cx="363538" cy="225425"/>
            </a:xfrm>
            <a:custGeom>
              <a:avLst/>
              <a:gdLst>
                <a:gd name="T0" fmla="*/ 0 w 97"/>
                <a:gd name="T1" fmla="*/ 60 h 60"/>
                <a:gd name="T2" fmla="*/ 97 w 97"/>
                <a:gd name="T3" fmla="*/ 60 h 60"/>
                <a:gd name="T4" fmla="*/ 97 w 97"/>
                <a:gd name="T5" fmla="*/ 0 h 60"/>
                <a:gd name="T6" fmla="*/ 0 w 97"/>
                <a:gd name="T7" fmla="*/ 0 h 60"/>
                <a:gd name="T8" fmla="*/ 0 w 97"/>
                <a:gd name="T9" fmla="*/ 60 h 60"/>
                <a:gd name="T10" fmla="*/ 49 w 97"/>
                <a:gd name="T11" fmla="*/ 2 h 60"/>
                <a:gd name="T12" fmla="*/ 50 w 97"/>
                <a:gd name="T13" fmla="*/ 4 h 60"/>
                <a:gd name="T14" fmla="*/ 49 w 97"/>
                <a:gd name="T15" fmla="*/ 5 h 60"/>
                <a:gd name="T16" fmla="*/ 47 w 97"/>
                <a:gd name="T17" fmla="*/ 4 h 60"/>
                <a:gd name="T18" fmla="*/ 49 w 97"/>
                <a:gd name="T19" fmla="*/ 2 h 60"/>
                <a:gd name="T20" fmla="*/ 3 w 97"/>
                <a:gd name="T21" fmla="*/ 7 h 60"/>
                <a:gd name="T22" fmla="*/ 94 w 97"/>
                <a:gd name="T23" fmla="*/ 7 h 60"/>
                <a:gd name="T24" fmla="*/ 94 w 97"/>
                <a:gd name="T25" fmla="*/ 54 h 60"/>
                <a:gd name="T26" fmla="*/ 3 w 97"/>
                <a:gd name="T27" fmla="*/ 54 h 60"/>
                <a:gd name="T28" fmla="*/ 3 w 97"/>
                <a:gd name="T2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60">
                  <a:moveTo>
                    <a:pt x="0" y="60"/>
                  </a:moveTo>
                  <a:cubicBezTo>
                    <a:pt x="97" y="60"/>
                    <a:pt x="97" y="60"/>
                    <a:pt x="97" y="6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  <a:moveTo>
                    <a:pt x="49" y="2"/>
                  </a:moveTo>
                  <a:cubicBezTo>
                    <a:pt x="49" y="2"/>
                    <a:pt x="50" y="3"/>
                    <a:pt x="50" y="4"/>
                  </a:cubicBezTo>
                  <a:cubicBezTo>
                    <a:pt x="50" y="5"/>
                    <a:pt x="49" y="5"/>
                    <a:pt x="49" y="5"/>
                  </a:cubicBezTo>
                  <a:cubicBezTo>
                    <a:pt x="48" y="5"/>
                    <a:pt x="47" y="5"/>
                    <a:pt x="47" y="4"/>
                  </a:cubicBezTo>
                  <a:cubicBezTo>
                    <a:pt x="47" y="3"/>
                    <a:pt x="48" y="2"/>
                    <a:pt x="49" y="2"/>
                  </a:cubicBezTo>
                  <a:close/>
                  <a:moveTo>
                    <a:pt x="3" y="7"/>
                  </a:moveTo>
                  <a:cubicBezTo>
                    <a:pt x="94" y="7"/>
                    <a:pt x="94" y="7"/>
                    <a:pt x="94" y="7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3" y="54"/>
                    <a:pt x="3" y="54"/>
                    <a:pt x="3" y="54"/>
                  </a:cubicBezTo>
                  <a:lnTo>
                    <a:pt x="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3" name="Csoportba foglalás 194"/>
          <p:cNvGrpSpPr/>
          <p:nvPr/>
        </p:nvGrpSpPr>
        <p:grpSpPr>
          <a:xfrm>
            <a:off x="3681412" y="5332412"/>
            <a:ext cx="630238" cy="633413"/>
            <a:chOff x="3417888" y="2014538"/>
            <a:chExt cx="630238" cy="633413"/>
          </a:xfrm>
          <a:solidFill>
            <a:schemeClr val="accent2"/>
          </a:solidFill>
        </p:grpSpPr>
        <p:sp>
          <p:nvSpPr>
            <p:cNvPr id="184" name="Freeform 11"/>
            <p:cNvSpPr>
              <a:spLocks noEditPoints="1"/>
            </p:cNvSpPr>
            <p:nvPr/>
          </p:nvSpPr>
          <p:spPr bwMode="auto">
            <a:xfrm>
              <a:off x="3417888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8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8 w 397"/>
                <a:gd name="T17" fmla="*/ 380 h 399"/>
                <a:gd name="T18" fmla="*/ 18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2"/>
            <p:cNvSpPr>
              <a:spLocks noEditPoints="1"/>
            </p:cNvSpPr>
            <p:nvPr/>
          </p:nvSpPr>
          <p:spPr bwMode="auto">
            <a:xfrm>
              <a:off x="3624263" y="2132013"/>
              <a:ext cx="217488" cy="403225"/>
            </a:xfrm>
            <a:custGeom>
              <a:avLst/>
              <a:gdLst>
                <a:gd name="T0" fmla="*/ 0 w 58"/>
                <a:gd name="T1" fmla="*/ 107 h 107"/>
                <a:gd name="T2" fmla="*/ 58 w 58"/>
                <a:gd name="T3" fmla="*/ 107 h 107"/>
                <a:gd name="T4" fmla="*/ 58 w 58"/>
                <a:gd name="T5" fmla="*/ 0 h 107"/>
                <a:gd name="T6" fmla="*/ 0 w 58"/>
                <a:gd name="T7" fmla="*/ 0 h 107"/>
                <a:gd name="T8" fmla="*/ 0 w 58"/>
                <a:gd name="T9" fmla="*/ 107 h 107"/>
                <a:gd name="T10" fmla="*/ 29 w 58"/>
                <a:gd name="T11" fmla="*/ 101 h 107"/>
                <a:gd name="T12" fmla="*/ 24 w 58"/>
                <a:gd name="T13" fmla="*/ 96 h 107"/>
                <a:gd name="T14" fmla="*/ 29 w 58"/>
                <a:gd name="T15" fmla="*/ 91 h 107"/>
                <a:gd name="T16" fmla="*/ 34 w 58"/>
                <a:gd name="T17" fmla="*/ 96 h 107"/>
                <a:gd name="T18" fmla="*/ 29 w 58"/>
                <a:gd name="T19" fmla="*/ 101 h 107"/>
                <a:gd name="T20" fmla="*/ 24 w 58"/>
                <a:gd name="T21" fmla="*/ 3 h 107"/>
                <a:gd name="T22" fmla="*/ 34 w 58"/>
                <a:gd name="T23" fmla="*/ 3 h 107"/>
                <a:gd name="T24" fmla="*/ 34 w 58"/>
                <a:gd name="T25" fmla="*/ 5 h 107"/>
                <a:gd name="T26" fmla="*/ 24 w 58"/>
                <a:gd name="T27" fmla="*/ 5 h 107"/>
                <a:gd name="T28" fmla="*/ 24 w 58"/>
                <a:gd name="T29" fmla="*/ 3 h 107"/>
                <a:gd name="T30" fmla="*/ 5 w 58"/>
                <a:gd name="T31" fmla="*/ 10 h 107"/>
                <a:gd name="T32" fmla="*/ 54 w 58"/>
                <a:gd name="T33" fmla="*/ 10 h 107"/>
                <a:gd name="T34" fmla="*/ 54 w 58"/>
                <a:gd name="T35" fmla="*/ 87 h 107"/>
                <a:gd name="T36" fmla="*/ 5 w 58"/>
                <a:gd name="T37" fmla="*/ 87 h 107"/>
                <a:gd name="T38" fmla="*/ 5 w 58"/>
                <a:gd name="T39" fmla="*/ 1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107">
                  <a:moveTo>
                    <a:pt x="0" y="107"/>
                  </a:moveTo>
                  <a:cubicBezTo>
                    <a:pt x="58" y="107"/>
                    <a:pt x="58" y="107"/>
                    <a:pt x="58" y="107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7"/>
                  </a:lnTo>
                  <a:close/>
                  <a:moveTo>
                    <a:pt x="29" y="101"/>
                  </a:moveTo>
                  <a:cubicBezTo>
                    <a:pt x="26" y="101"/>
                    <a:pt x="24" y="99"/>
                    <a:pt x="24" y="96"/>
                  </a:cubicBezTo>
                  <a:cubicBezTo>
                    <a:pt x="24" y="94"/>
                    <a:pt x="26" y="91"/>
                    <a:pt x="29" y="91"/>
                  </a:cubicBezTo>
                  <a:cubicBezTo>
                    <a:pt x="32" y="91"/>
                    <a:pt x="34" y="94"/>
                    <a:pt x="34" y="96"/>
                  </a:cubicBezTo>
                  <a:cubicBezTo>
                    <a:pt x="34" y="99"/>
                    <a:pt x="32" y="101"/>
                    <a:pt x="29" y="101"/>
                  </a:cubicBezTo>
                  <a:close/>
                  <a:moveTo>
                    <a:pt x="24" y="3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3"/>
                  </a:lnTo>
                  <a:close/>
                  <a:moveTo>
                    <a:pt x="5" y="10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" y="87"/>
                    <a:pt x="5" y="87"/>
                    <a:pt x="5" y="87"/>
                  </a:cubicBezTo>
                  <a:lnTo>
                    <a:pt x="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6" name="Csoportba foglalás 197"/>
          <p:cNvGrpSpPr/>
          <p:nvPr/>
        </p:nvGrpSpPr>
        <p:grpSpPr>
          <a:xfrm>
            <a:off x="4627562" y="5332412"/>
            <a:ext cx="630238" cy="633413"/>
            <a:chOff x="4364038" y="2014538"/>
            <a:chExt cx="630238" cy="633413"/>
          </a:xfrm>
          <a:solidFill>
            <a:schemeClr val="accent2"/>
          </a:solidFill>
        </p:grpSpPr>
        <p:sp>
          <p:nvSpPr>
            <p:cNvPr id="187" name="Freeform 13"/>
            <p:cNvSpPr>
              <a:spLocks noEditPoints="1"/>
            </p:cNvSpPr>
            <p:nvPr/>
          </p:nvSpPr>
          <p:spPr bwMode="auto">
            <a:xfrm>
              <a:off x="4364038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8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8 w 397"/>
                <a:gd name="T17" fmla="*/ 380 h 399"/>
                <a:gd name="T18" fmla="*/ 18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8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8" y="380"/>
                  </a:lnTo>
                  <a:lnTo>
                    <a:pt x="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4"/>
            <p:cNvSpPr>
              <a:spLocks noEditPoints="1"/>
            </p:cNvSpPr>
            <p:nvPr/>
          </p:nvSpPr>
          <p:spPr bwMode="auto">
            <a:xfrm>
              <a:off x="4502151" y="2124076"/>
              <a:ext cx="349250" cy="419100"/>
            </a:xfrm>
            <a:custGeom>
              <a:avLst/>
              <a:gdLst>
                <a:gd name="T0" fmla="*/ 0 w 93"/>
                <a:gd name="T1" fmla="*/ 111 h 111"/>
                <a:gd name="T2" fmla="*/ 93 w 93"/>
                <a:gd name="T3" fmla="*/ 111 h 111"/>
                <a:gd name="T4" fmla="*/ 93 w 93"/>
                <a:gd name="T5" fmla="*/ 0 h 111"/>
                <a:gd name="T6" fmla="*/ 0 w 93"/>
                <a:gd name="T7" fmla="*/ 0 h 111"/>
                <a:gd name="T8" fmla="*/ 0 w 93"/>
                <a:gd name="T9" fmla="*/ 111 h 111"/>
                <a:gd name="T10" fmla="*/ 47 w 93"/>
                <a:gd name="T11" fmla="*/ 107 h 111"/>
                <a:gd name="T12" fmla="*/ 44 w 93"/>
                <a:gd name="T13" fmla="*/ 105 h 111"/>
                <a:gd name="T14" fmla="*/ 47 w 93"/>
                <a:gd name="T15" fmla="*/ 102 h 111"/>
                <a:gd name="T16" fmla="*/ 50 w 93"/>
                <a:gd name="T17" fmla="*/ 105 h 111"/>
                <a:gd name="T18" fmla="*/ 47 w 93"/>
                <a:gd name="T19" fmla="*/ 107 h 111"/>
                <a:gd name="T20" fmla="*/ 4 w 93"/>
                <a:gd name="T21" fmla="*/ 7 h 111"/>
                <a:gd name="T22" fmla="*/ 89 w 93"/>
                <a:gd name="T23" fmla="*/ 7 h 111"/>
                <a:gd name="T24" fmla="*/ 89 w 93"/>
                <a:gd name="T25" fmla="*/ 97 h 111"/>
                <a:gd name="T26" fmla="*/ 4 w 93"/>
                <a:gd name="T27" fmla="*/ 97 h 111"/>
                <a:gd name="T28" fmla="*/ 4 w 93"/>
                <a:gd name="T2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111">
                  <a:moveTo>
                    <a:pt x="0" y="111"/>
                  </a:moveTo>
                  <a:cubicBezTo>
                    <a:pt x="93" y="111"/>
                    <a:pt x="93" y="111"/>
                    <a:pt x="93" y="11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1"/>
                  </a:lnTo>
                  <a:close/>
                  <a:moveTo>
                    <a:pt x="47" y="107"/>
                  </a:moveTo>
                  <a:cubicBezTo>
                    <a:pt x="45" y="107"/>
                    <a:pt x="44" y="106"/>
                    <a:pt x="44" y="105"/>
                  </a:cubicBezTo>
                  <a:cubicBezTo>
                    <a:pt x="44" y="103"/>
                    <a:pt x="45" y="102"/>
                    <a:pt x="47" y="102"/>
                  </a:cubicBezTo>
                  <a:cubicBezTo>
                    <a:pt x="48" y="102"/>
                    <a:pt x="50" y="103"/>
                    <a:pt x="50" y="105"/>
                  </a:cubicBezTo>
                  <a:cubicBezTo>
                    <a:pt x="50" y="106"/>
                    <a:pt x="48" y="107"/>
                    <a:pt x="47" y="107"/>
                  </a:cubicBezTo>
                  <a:close/>
                  <a:moveTo>
                    <a:pt x="4" y="7"/>
                  </a:moveTo>
                  <a:cubicBezTo>
                    <a:pt x="89" y="7"/>
                    <a:pt x="89" y="7"/>
                    <a:pt x="89" y="7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4" y="97"/>
                    <a:pt x="4" y="97"/>
                    <a:pt x="4" y="97"/>
                  </a:cubicBezTo>
                  <a:lnTo>
                    <a:pt x="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Csoportba foglalás 200"/>
          <p:cNvGrpSpPr/>
          <p:nvPr/>
        </p:nvGrpSpPr>
        <p:grpSpPr>
          <a:xfrm>
            <a:off x="5568950" y="5332412"/>
            <a:ext cx="630238" cy="633413"/>
            <a:chOff x="5305426" y="2014538"/>
            <a:chExt cx="630238" cy="633413"/>
          </a:xfrm>
          <a:solidFill>
            <a:schemeClr val="accent2"/>
          </a:solidFill>
        </p:grpSpPr>
        <p:sp>
          <p:nvSpPr>
            <p:cNvPr id="190" name="Freeform 15"/>
            <p:cNvSpPr>
              <a:spLocks noEditPoints="1"/>
            </p:cNvSpPr>
            <p:nvPr/>
          </p:nvSpPr>
          <p:spPr bwMode="auto">
            <a:xfrm>
              <a:off x="5305426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9 w 397"/>
                <a:gd name="T13" fmla="*/ 19 h 399"/>
                <a:gd name="T14" fmla="*/ 379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6"/>
            <p:cNvSpPr>
              <a:spLocks noEditPoints="1"/>
            </p:cNvSpPr>
            <p:nvPr/>
          </p:nvSpPr>
          <p:spPr bwMode="auto">
            <a:xfrm>
              <a:off x="5516563" y="2132013"/>
              <a:ext cx="212725" cy="403225"/>
            </a:xfrm>
            <a:custGeom>
              <a:avLst/>
              <a:gdLst>
                <a:gd name="T0" fmla="*/ 0 w 134"/>
                <a:gd name="T1" fmla="*/ 254 h 254"/>
                <a:gd name="T2" fmla="*/ 134 w 134"/>
                <a:gd name="T3" fmla="*/ 254 h 254"/>
                <a:gd name="T4" fmla="*/ 134 w 134"/>
                <a:gd name="T5" fmla="*/ 0 h 254"/>
                <a:gd name="T6" fmla="*/ 0 w 134"/>
                <a:gd name="T7" fmla="*/ 0 h 254"/>
                <a:gd name="T8" fmla="*/ 0 w 134"/>
                <a:gd name="T9" fmla="*/ 254 h 254"/>
                <a:gd name="T10" fmla="*/ 42 w 134"/>
                <a:gd name="T11" fmla="*/ 228 h 254"/>
                <a:gd name="T12" fmla="*/ 11 w 134"/>
                <a:gd name="T13" fmla="*/ 228 h 254"/>
                <a:gd name="T14" fmla="*/ 11 w 134"/>
                <a:gd name="T15" fmla="*/ 213 h 254"/>
                <a:gd name="T16" fmla="*/ 42 w 134"/>
                <a:gd name="T17" fmla="*/ 213 h 254"/>
                <a:gd name="T18" fmla="*/ 42 w 134"/>
                <a:gd name="T19" fmla="*/ 228 h 254"/>
                <a:gd name="T20" fmla="*/ 82 w 134"/>
                <a:gd name="T21" fmla="*/ 228 h 254"/>
                <a:gd name="T22" fmla="*/ 52 w 134"/>
                <a:gd name="T23" fmla="*/ 228 h 254"/>
                <a:gd name="T24" fmla="*/ 52 w 134"/>
                <a:gd name="T25" fmla="*/ 213 h 254"/>
                <a:gd name="T26" fmla="*/ 82 w 134"/>
                <a:gd name="T27" fmla="*/ 213 h 254"/>
                <a:gd name="T28" fmla="*/ 82 w 134"/>
                <a:gd name="T29" fmla="*/ 228 h 254"/>
                <a:gd name="T30" fmla="*/ 125 w 134"/>
                <a:gd name="T31" fmla="*/ 228 h 254"/>
                <a:gd name="T32" fmla="*/ 94 w 134"/>
                <a:gd name="T33" fmla="*/ 228 h 254"/>
                <a:gd name="T34" fmla="*/ 94 w 134"/>
                <a:gd name="T35" fmla="*/ 213 h 254"/>
                <a:gd name="T36" fmla="*/ 125 w 134"/>
                <a:gd name="T37" fmla="*/ 213 h 254"/>
                <a:gd name="T38" fmla="*/ 125 w 134"/>
                <a:gd name="T39" fmla="*/ 228 h 254"/>
                <a:gd name="T40" fmla="*/ 54 w 134"/>
                <a:gd name="T41" fmla="*/ 7 h 254"/>
                <a:gd name="T42" fmla="*/ 80 w 134"/>
                <a:gd name="T43" fmla="*/ 7 h 254"/>
                <a:gd name="T44" fmla="*/ 80 w 134"/>
                <a:gd name="T45" fmla="*/ 12 h 254"/>
                <a:gd name="T46" fmla="*/ 54 w 134"/>
                <a:gd name="T47" fmla="*/ 12 h 254"/>
                <a:gd name="T48" fmla="*/ 54 w 134"/>
                <a:gd name="T49" fmla="*/ 7 h 254"/>
                <a:gd name="T50" fmla="*/ 9 w 134"/>
                <a:gd name="T51" fmla="*/ 24 h 254"/>
                <a:gd name="T52" fmla="*/ 125 w 134"/>
                <a:gd name="T53" fmla="*/ 24 h 254"/>
                <a:gd name="T54" fmla="*/ 125 w 134"/>
                <a:gd name="T55" fmla="*/ 206 h 254"/>
                <a:gd name="T56" fmla="*/ 9 w 134"/>
                <a:gd name="T57" fmla="*/ 206 h 254"/>
                <a:gd name="T58" fmla="*/ 9 w 134"/>
                <a:gd name="T59" fmla="*/ 2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4" h="254">
                  <a:moveTo>
                    <a:pt x="0" y="254"/>
                  </a:moveTo>
                  <a:lnTo>
                    <a:pt x="134" y="25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254"/>
                  </a:lnTo>
                  <a:close/>
                  <a:moveTo>
                    <a:pt x="42" y="228"/>
                  </a:moveTo>
                  <a:lnTo>
                    <a:pt x="11" y="228"/>
                  </a:lnTo>
                  <a:lnTo>
                    <a:pt x="11" y="213"/>
                  </a:lnTo>
                  <a:lnTo>
                    <a:pt x="42" y="213"/>
                  </a:lnTo>
                  <a:lnTo>
                    <a:pt x="42" y="228"/>
                  </a:lnTo>
                  <a:close/>
                  <a:moveTo>
                    <a:pt x="82" y="228"/>
                  </a:moveTo>
                  <a:lnTo>
                    <a:pt x="52" y="228"/>
                  </a:lnTo>
                  <a:lnTo>
                    <a:pt x="52" y="213"/>
                  </a:lnTo>
                  <a:lnTo>
                    <a:pt x="82" y="213"/>
                  </a:lnTo>
                  <a:lnTo>
                    <a:pt x="82" y="228"/>
                  </a:lnTo>
                  <a:close/>
                  <a:moveTo>
                    <a:pt x="125" y="228"/>
                  </a:moveTo>
                  <a:lnTo>
                    <a:pt x="94" y="228"/>
                  </a:lnTo>
                  <a:lnTo>
                    <a:pt x="94" y="213"/>
                  </a:lnTo>
                  <a:lnTo>
                    <a:pt x="125" y="213"/>
                  </a:lnTo>
                  <a:lnTo>
                    <a:pt x="125" y="228"/>
                  </a:lnTo>
                  <a:close/>
                  <a:moveTo>
                    <a:pt x="54" y="7"/>
                  </a:moveTo>
                  <a:lnTo>
                    <a:pt x="80" y="7"/>
                  </a:lnTo>
                  <a:lnTo>
                    <a:pt x="80" y="12"/>
                  </a:lnTo>
                  <a:lnTo>
                    <a:pt x="54" y="12"/>
                  </a:lnTo>
                  <a:lnTo>
                    <a:pt x="54" y="7"/>
                  </a:lnTo>
                  <a:close/>
                  <a:moveTo>
                    <a:pt x="9" y="24"/>
                  </a:moveTo>
                  <a:lnTo>
                    <a:pt x="125" y="24"/>
                  </a:lnTo>
                  <a:lnTo>
                    <a:pt x="125" y="206"/>
                  </a:lnTo>
                  <a:lnTo>
                    <a:pt x="9" y="206"/>
                  </a:lnTo>
                  <a:lnTo>
                    <a:pt x="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2" name="Csoportba foglalás 203"/>
          <p:cNvGrpSpPr/>
          <p:nvPr/>
        </p:nvGrpSpPr>
        <p:grpSpPr>
          <a:xfrm>
            <a:off x="6515100" y="5332412"/>
            <a:ext cx="630238" cy="633413"/>
            <a:chOff x="6251576" y="2014538"/>
            <a:chExt cx="630238" cy="633413"/>
          </a:xfrm>
          <a:solidFill>
            <a:schemeClr val="accent2"/>
          </a:solidFill>
        </p:grpSpPr>
        <p:sp>
          <p:nvSpPr>
            <p:cNvPr id="193" name="Freeform 17"/>
            <p:cNvSpPr>
              <a:spLocks noEditPoints="1"/>
            </p:cNvSpPr>
            <p:nvPr/>
          </p:nvSpPr>
          <p:spPr bwMode="auto">
            <a:xfrm>
              <a:off x="6251576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9 w 397"/>
                <a:gd name="T13" fmla="*/ 19 h 399"/>
                <a:gd name="T14" fmla="*/ 379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9" y="19"/>
                  </a:lnTo>
                  <a:lnTo>
                    <a:pt x="379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"/>
            <p:cNvSpPr>
              <a:spLocks noEditPoints="1"/>
            </p:cNvSpPr>
            <p:nvPr/>
          </p:nvSpPr>
          <p:spPr bwMode="auto">
            <a:xfrm>
              <a:off x="6465888" y="2203451"/>
              <a:ext cx="203200" cy="112713"/>
            </a:xfrm>
            <a:custGeom>
              <a:avLst/>
              <a:gdLst>
                <a:gd name="T0" fmla="*/ 128 w 128"/>
                <a:gd name="T1" fmla="*/ 0 h 71"/>
                <a:gd name="T2" fmla="*/ 0 w 128"/>
                <a:gd name="T3" fmla="*/ 0 h 71"/>
                <a:gd name="T4" fmla="*/ 0 w 128"/>
                <a:gd name="T5" fmla="*/ 71 h 71"/>
                <a:gd name="T6" fmla="*/ 128 w 128"/>
                <a:gd name="T7" fmla="*/ 71 h 71"/>
                <a:gd name="T8" fmla="*/ 128 w 128"/>
                <a:gd name="T9" fmla="*/ 0 h 71"/>
                <a:gd name="T10" fmla="*/ 118 w 128"/>
                <a:gd name="T11" fmla="*/ 62 h 71"/>
                <a:gd name="T12" fmla="*/ 9 w 128"/>
                <a:gd name="T13" fmla="*/ 62 h 71"/>
                <a:gd name="T14" fmla="*/ 9 w 128"/>
                <a:gd name="T15" fmla="*/ 55 h 71"/>
                <a:gd name="T16" fmla="*/ 118 w 128"/>
                <a:gd name="T17" fmla="*/ 55 h 71"/>
                <a:gd name="T18" fmla="*/ 118 w 128"/>
                <a:gd name="T19" fmla="*/ 62 h 71"/>
                <a:gd name="T20" fmla="*/ 118 w 128"/>
                <a:gd name="T21" fmla="*/ 47 h 71"/>
                <a:gd name="T22" fmla="*/ 9 w 128"/>
                <a:gd name="T23" fmla="*/ 47 h 71"/>
                <a:gd name="T24" fmla="*/ 9 w 128"/>
                <a:gd name="T25" fmla="*/ 40 h 71"/>
                <a:gd name="T26" fmla="*/ 118 w 128"/>
                <a:gd name="T27" fmla="*/ 40 h 71"/>
                <a:gd name="T28" fmla="*/ 118 w 128"/>
                <a:gd name="T29" fmla="*/ 47 h 71"/>
                <a:gd name="T30" fmla="*/ 118 w 128"/>
                <a:gd name="T31" fmla="*/ 33 h 71"/>
                <a:gd name="T32" fmla="*/ 9 w 128"/>
                <a:gd name="T33" fmla="*/ 33 h 71"/>
                <a:gd name="T34" fmla="*/ 9 w 128"/>
                <a:gd name="T35" fmla="*/ 24 h 71"/>
                <a:gd name="T36" fmla="*/ 118 w 128"/>
                <a:gd name="T37" fmla="*/ 24 h 71"/>
                <a:gd name="T38" fmla="*/ 118 w 128"/>
                <a:gd name="T39" fmla="*/ 33 h 71"/>
                <a:gd name="T40" fmla="*/ 121 w 128"/>
                <a:gd name="T41" fmla="*/ 17 h 71"/>
                <a:gd name="T42" fmla="*/ 9 w 128"/>
                <a:gd name="T43" fmla="*/ 17 h 71"/>
                <a:gd name="T44" fmla="*/ 9 w 128"/>
                <a:gd name="T45" fmla="*/ 10 h 71"/>
                <a:gd name="T46" fmla="*/ 121 w 128"/>
                <a:gd name="T47" fmla="*/ 10 h 71"/>
                <a:gd name="T48" fmla="*/ 121 w 128"/>
                <a:gd name="T49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71">
                  <a:moveTo>
                    <a:pt x="128" y="0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128" y="71"/>
                  </a:lnTo>
                  <a:lnTo>
                    <a:pt x="128" y="0"/>
                  </a:lnTo>
                  <a:close/>
                  <a:moveTo>
                    <a:pt x="118" y="62"/>
                  </a:moveTo>
                  <a:lnTo>
                    <a:pt x="9" y="62"/>
                  </a:lnTo>
                  <a:lnTo>
                    <a:pt x="9" y="55"/>
                  </a:lnTo>
                  <a:lnTo>
                    <a:pt x="118" y="55"/>
                  </a:lnTo>
                  <a:lnTo>
                    <a:pt x="118" y="62"/>
                  </a:lnTo>
                  <a:close/>
                  <a:moveTo>
                    <a:pt x="118" y="47"/>
                  </a:moveTo>
                  <a:lnTo>
                    <a:pt x="9" y="47"/>
                  </a:lnTo>
                  <a:lnTo>
                    <a:pt x="9" y="40"/>
                  </a:lnTo>
                  <a:lnTo>
                    <a:pt x="118" y="40"/>
                  </a:lnTo>
                  <a:lnTo>
                    <a:pt x="118" y="47"/>
                  </a:lnTo>
                  <a:close/>
                  <a:moveTo>
                    <a:pt x="118" y="33"/>
                  </a:moveTo>
                  <a:lnTo>
                    <a:pt x="9" y="33"/>
                  </a:lnTo>
                  <a:lnTo>
                    <a:pt x="9" y="24"/>
                  </a:lnTo>
                  <a:lnTo>
                    <a:pt x="118" y="24"/>
                  </a:lnTo>
                  <a:lnTo>
                    <a:pt x="118" y="33"/>
                  </a:lnTo>
                  <a:close/>
                  <a:moveTo>
                    <a:pt x="121" y="17"/>
                  </a:moveTo>
                  <a:lnTo>
                    <a:pt x="9" y="17"/>
                  </a:lnTo>
                  <a:lnTo>
                    <a:pt x="9" y="10"/>
                  </a:lnTo>
                  <a:lnTo>
                    <a:pt x="121" y="10"/>
                  </a:lnTo>
                  <a:lnTo>
                    <a:pt x="12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"/>
            <p:cNvSpPr>
              <a:spLocks noEditPoints="1"/>
            </p:cNvSpPr>
            <p:nvPr/>
          </p:nvSpPr>
          <p:spPr bwMode="auto">
            <a:xfrm>
              <a:off x="6424613" y="2324101"/>
              <a:ext cx="285750" cy="139700"/>
            </a:xfrm>
            <a:custGeom>
              <a:avLst/>
              <a:gdLst>
                <a:gd name="T0" fmla="*/ 0 w 180"/>
                <a:gd name="T1" fmla="*/ 88 h 88"/>
                <a:gd name="T2" fmla="*/ 35 w 180"/>
                <a:gd name="T3" fmla="*/ 88 h 88"/>
                <a:gd name="T4" fmla="*/ 35 w 180"/>
                <a:gd name="T5" fmla="*/ 26 h 88"/>
                <a:gd name="T6" fmla="*/ 45 w 180"/>
                <a:gd name="T7" fmla="*/ 26 h 88"/>
                <a:gd name="T8" fmla="*/ 45 w 180"/>
                <a:gd name="T9" fmla="*/ 88 h 88"/>
                <a:gd name="T10" fmla="*/ 135 w 180"/>
                <a:gd name="T11" fmla="*/ 88 h 88"/>
                <a:gd name="T12" fmla="*/ 135 w 180"/>
                <a:gd name="T13" fmla="*/ 26 h 88"/>
                <a:gd name="T14" fmla="*/ 144 w 180"/>
                <a:gd name="T15" fmla="*/ 26 h 88"/>
                <a:gd name="T16" fmla="*/ 144 w 180"/>
                <a:gd name="T17" fmla="*/ 88 h 88"/>
                <a:gd name="T18" fmla="*/ 180 w 180"/>
                <a:gd name="T19" fmla="*/ 88 h 88"/>
                <a:gd name="T20" fmla="*/ 180 w 180"/>
                <a:gd name="T21" fmla="*/ 0 h 88"/>
                <a:gd name="T22" fmla="*/ 0 w 180"/>
                <a:gd name="T23" fmla="*/ 0 h 88"/>
                <a:gd name="T24" fmla="*/ 0 w 180"/>
                <a:gd name="T25" fmla="*/ 88 h 88"/>
                <a:gd name="T26" fmla="*/ 161 w 180"/>
                <a:gd name="T27" fmla="*/ 12 h 88"/>
                <a:gd name="T28" fmla="*/ 173 w 180"/>
                <a:gd name="T29" fmla="*/ 12 h 88"/>
                <a:gd name="T30" fmla="*/ 173 w 180"/>
                <a:gd name="T31" fmla="*/ 24 h 88"/>
                <a:gd name="T32" fmla="*/ 161 w 180"/>
                <a:gd name="T33" fmla="*/ 24 h 88"/>
                <a:gd name="T34" fmla="*/ 161 w 180"/>
                <a:gd name="T35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88">
                  <a:moveTo>
                    <a:pt x="0" y="88"/>
                  </a:moveTo>
                  <a:lnTo>
                    <a:pt x="35" y="88"/>
                  </a:lnTo>
                  <a:lnTo>
                    <a:pt x="35" y="26"/>
                  </a:lnTo>
                  <a:lnTo>
                    <a:pt x="45" y="26"/>
                  </a:lnTo>
                  <a:lnTo>
                    <a:pt x="45" y="88"/>
                  </a:lnTo>
                  <a:lnTo>
                    <a:pt x="135" y="88"/>
                  </a:lnTo>
                  <a:lnTo>
                    <a:pt x="135" y="26"/>
                  </a:lnTo>
                  <a:lnTo>
                    <a:pt x="144" y="26"/>
                  </a:lnTo>
                  <a:lnTo>
                    <a:pt x="144" y="88"/>
                  </a:lnTo>
                  <a:lnTo>
                    <a:pt x="180" y="88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88"/>
                  </a:lnTo>
                  <a:close/>
                  <a:moveTo>
                    <a:pt x="161" y="12"/>
                  </a:moveTo>
                  <a:lnTo>
                    <a:pt x="173" y="12"/>
                  </a:lnTo>
                  <a:lnTo>
                    <a:pt x="173" y="24"/>
                  </a:lnTo>
                  <a:lnTo>
                    <a:pt x="161" y="24"/>
                  </a:lnTo>
                  <a:lnTo>
                    <a:pt x="16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Csoportba foglalás 207"/>
          <p:cNvGrpSpPr/>
          <p:nvPr/>
        </p:nvGrpSpPr>
        <p:grpSpPr>
          <a:xfrm>
            <a:off x="7461250" y="5332412"/>
            <a:ext cx="630238" cy="633413"/>
            <a:chOff x="7197726" y="2014538"/>
            <a:chExt cx="630238" cy="633413"/>
          </a:xfrm>
          <a:solidFill>
            <a:schemeClr val="accent2"/>
          </a:solidFill>
        </p:grpSpPr>
        <p:sp>
          <p:nvSpPr>
            <p:cNvPr id="197" name="Freeform 20"/>
            <p:cNvSpPr>
              <a:spLocks noEditPoints="1"/>
            </p:cNvSpPr>
            <p:nvPr/>
          </p:nvSpPr>
          <p:spPr bwMode="auto">
            <a:xfrm>
              <a:off x="7197726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1"/>
            <p:cNvSpPr>
              <a:spLocks noEditPoints="1"/>
            </p:cNvSpPr>
            <p:nvPr/>
          </p:nvSpPr>
          <p:spPr bwMode="auto">
            <a:xfrm>
              <a:off x="7412038" y="2154238"/>
              <a:ext cx="203200" cy="112713"/>
            </a:xfrm>
            <a:custGeom>
              <a:avLst/>
              <a:gdLst>
                <a:gd name="T0" fmla="*/ 128 w 128"/>
                <a:gd name="T1" fmla="*/ 0 h 71"/>
                <a:gd name="T2" fmla="*/ 0 w 128"/>
                <a:gd name="T3" fmla="*/ 0 h 71"/>
                <a:gd name="T4" fmla="*/ 0 w 128"/>
                <a:gd name="T5" fmla="*/ 71 h 71"/>
                <a:gd name="T6" fmla="*/ 128 w 128"/>
                <a:gd name="T7" fmla="*/ 71 h 71"/>
                <a:gd name="T8" fmla="*/ 128 w 128"/>
                <a:gd name="T9" fmla="*/ 0 h 71"/>
                <a:gd name="T10" fmla="*/ 118 w 128"/>
                <a:gd name="T11" fmla="*/ 62 h 71"/>
                <a:gd name="T12" fmla="*/ 7 w 128"/>
                <a:gd name="T13" fmla="*/ 62 h 71"/>
                <a:gd name="T14" fmla="*/ 7 w 128"/>
                <a:gd name="T15" fmla="*/ 55 h 71"/>
                <a:gd name="T16" fmla="*/ 118 w 128"/>
                <a:gd name="T17" fmla="*/ 55 h 71"/>
                <a:gd name="T18" fmla="*/ 118 w 128"/>
                <a:gd name="T19" fmla="*/ 62 h 71"/>
                <a:gd name="T20" fmla="*/ 118 w 128"/>
                <a:gd name="T21" fmla="*/ 48 h 71"/>
                <a:gd name="T22" fmla="*/ 7 w 128"/>
                <a:gd name="T23" fmla="*/ 48 h 71"/>
                <a:gd name="T24" fmla="*/ 7 w 128"/>
                <a:gd name="T25" fmla="*/ 38 h 71"/>
                <a:gd name="T26" fmla="*/ 118 w 128"/>
                <a:gd name="T27" fmla="*/ 38 h 71"/>
                <a:gd name="T28" fmla="*/ 118 w 128"/>
                <a:gd name="T29" fmla="*/ 48 h 71"/>
                <a:gd name="T30" fmla="*/ 118 w 128"/>
                <a:gd name="T31" fmla="*/ 33 h 71"/>
                <a:gd name="T32" fmla="*/ 7 w 128"/>
                <a:gd name="T33" fmla="*/ 33 h 71"/>
                <a:gd name="T34" fmla="*/ 7 w 128"/>
                <a:gd name="T35" fmla="*/ 24 h 71"/>
                <a:gd name="T36" fmla="*/ 118 w 128"/>
                <a:gd name="T37" fmla="*/ 24 h 71"/>
                <a:gd name="T38" fmla="*/ 118 w 128"/>
                <a:gd name="T39" fmla="*/ 33 h 71"/>
                <a:gd name="T40" fmla="*/ 118 w 128"/>
                <a:gd name="T41" fmla="*/ 17 h 71"/>
                <a:gd name="T42" fmla="*/ 7 w 128"/>
                <a:gd name="T43" fmla="*/ 17 h 71"/>
                <a:gd name="T44" fmla="*/ 7 w 128"/>
                <a:gd name="T45" fmla="*/ 10 h 71"/>
                <a:gd name="T46" fmla="*/ 118 w 128"/>
                <a:gd name="T47" fmla="*/ 10 h 71"/>
                <a:gd name="T48" fmla="*/ 118 w 128"/>
                <a:gd name="T49" fmla="*/ 1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71">
                  <a:moveTo>
                    <a:pt x="128" y="0"/>
                  </a:moveTo>
                  <a:lnTo>
                    <a:pt x="0" y="0"/>
                  </a:lnTo>
                  <a:lnTo>
                    <a:pt x="0" y="71"/>
                  </a:lnTo>
                  <a:lnTo>
                    <a:pt x="128" y="71"/>
                  </a:lnTo>
                  <a:lnTo>
                    <a:pt x="128" y="0"/>
                  </a:lnTo>
                  <a:close/>
                  <a:moveTo>
                    <a:pt x="118" y="62"/>
                  </a:moveTo>
                  <a:lnTo>
                    <a:pt x="7" y="62"/>
                  </a:lnTo>
                  <a:lnTo>
                    <a:pt x="7" y="55"/>
                  </a:lnTo>
                  <a:lnTo>
                    <a:pt x="118" y="55"/>
                  </a:lnTo>
                  <a:lnTo>
                    <a:pt x="118" y="62"/>
                  </a:lnTo>
                  <a:close/>
                  <a:moveTo>
                    <a:pt x="118" y="48"/>
                  </a:moveTo>
                  <a:lnTo>
                    <a:pt x="7" y="48"/>
                  </a:lnTo>
                  <a:lnTo>
                    <a:pt x="7" y="38"/>
                  </a:lnTo>
                  <a:lnTo>
                    <a:pt x="118" y="38"/>
                  </a:lnTo>
                  <a:lnTo>
                    <a:pt x="118" y="48"/>
                  </a:lnTo>
                  <a:close/>
                  <a:moveTo>
                    <a:pt x="118" y="33"/>
                  </a:moveTo>
                  <a:lnTo>
                    <a:pt x="7" y="33"/>
                  </a:lnTo>
                  <a:lnTo>
                    <a:pt x="7" y="24"/>
                  </a:lnTo>
                  <a:lnTo>
                    <a:pt x="118" y="24"/>
                  </a:lnTo>
                  <a:lnTo>
                    <a:pt x="118" y="33"/>
                  </a:lnTo>
                  <a:close/>
                  <a:moveTo>
                    <a:pt x="118" y="17"/>
                  </a:moveTo>
                  <a:lnTo>
                    <a:pt x="7" y="17"/>
                  </a:lnTo>
                  <a:lnTo>
                    <a:pt x="7" y="10"/>
                  </a:lnTo>
                  <a:lnTo>
                    <a:pt x="118" y="10"/>
                  </a:lnTo>
                  <a:lnTo>
                    <a:pt x="1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"/>
            <p:cNvSpPr>
              <a:spLocks noEditPoints="1"/>
            </p:cNvSpPr>
            <p:nvPr/>
          </p:nvSpPr>
          <p:spPr bwMode="auto">
            <a:xfrm>
              <a:off x="7370763" y="2274888"/>
              <a:ext cx="285750" cy="139700"/>
            </a:xfrm>
            <a:custGeom>
              <a:avLst/>
              <a:gdLst>
                <a:gd name="T0" fmla="*/ 0 w 180"/>
                <a:gd name="T1" fmla="*/ 88 h 88"/>
                <a:gd name="T2" fmla="*/ 180 w 180"/>
                <a:gd name="T3" fmla="*/ 88 h 88"/>
                <a:gd name="T4" fmla="*/ 180 w 180"/>
                <a:gd name="T5" fmla="*/ 0 h 88"/>
                <a:gd name="T6" fmla="*/ 0 w 180"/>
                <a:gd name="T7" fmla="*/ 0 h 88"/>
                <a:gd name="T8" fmla="*/ 0 w 180"/>
                <a:gd name="T9" fmla="*/ 88 h 88"/>
                <a:gd name="T10" fmla="*/ 158 w 180"/>
                <a:gd name="T11" fmla="*/ 12 h 88"/>
                <a:gd name="T12" fmla="*/ 170 w 180"/>
                <a:gd name="T13" fmla="*/ 12 h 88"/>
                <a:gd name="T14" fmla="*/ 170 w 180"/>
                <a:gd name="T15" fmla="*/ 24 h 88"/>
                <a:gd name="T16" fmla="*/ 158 w 180"/>
                <a:gd name="T17" fmla="*/ 24 h 88"/>
                <a:gd name="T18" fmla="*/ 158 w 180"/>
                <a:gd name="T19" fmla="*/ 1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" h="88">
                  <a:moveTo>
                    <a:pt x="0" y="88"/>
                  </a:moveTo>
                  <a:lnTo>
                    <a:pt x="180" y="88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88"/>
                  </a:lnTo>
                  <a:close/>
                  <a:moveTo>
                    <a:pt x="158" y="12"/>
                  </a:moveTo>
                  <a:lnTo>
                    <a:pt x="170" y="12"/>
                  </a:lnTo>
                  <a:lnTo>
                    <a:pt x="170" y="24"/>
                  </a:lnTo>
                  <a:lnTo>
                    <a:pt x="158" y="24"/>
                  </a:lnTo>
                  <a:lnTo>
                    <a:pt x="1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23"/>
            <p:cNvSpPr>
              <a:spLocks noChangeArrowheads="1"/>
            </p:cNvSpPr>
            <p:nvPr/>
          </p:nvSpPr>
          <p:spPr bwMode="auto">
            <a:xfrm>
              <a:off x="7516813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4"/>
            <p:cNvSpPr>
              <a:spLocks noChangeArrowheads="1"/>
            </p:cNvSpPr>
            <p:nvPr/>
          </p:nvSpPr>
          <p:spPr bwMode="auto">
            <a:xfrm>
              <a:off x="7532688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25"/>
            <p:cNvSpPr>
              <a:spLocks noChangeArrowheads="1"/>
            </p:cNvSpPr>
            <p:nvPr/>
          </p:nvSpPr>
          <p:spPr bwMode="auto">
            <a:xfrm>
              <a:off x="755015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26"/>
            <p:cNvSpPr>
              <a:spLocks noChangeArrowheads="1"/>
            </p:cNvSpPr>
            <p:nvPr/>
          </p:nvSpPr>
          <p:spPr bwMode="auto">
            <a:xfrm>
              <a:off x="7497763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27"/>
            <p:cNvSpPr>
              <a:spLocks noChangeArrowheads="1"/>
            </p:cNvSpPr>
            <p:nvPr/>
          </p:nvSpPr>
          <p:spPr bwMode="auto">
            <a:xfrm>
              <a:off x="758825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28"/>
            <p:cNvSpPr>
              <a:spLocks noChangeArrowheads="1"/>
            </p:cNvSpPr>
            <p:nvPr/>
          </p:nvSpPr>
          <p:spPr bwMode="auto">
            <a:xfrm>
              <a:off x="756920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9"/>
            <p:cNvSpPr>
              <a:spLocks noChangeArrowheads="1"/>
            </p:cNvSpPr>
            <p:nvPr/>
          </p:nvSpPr>
          <p:spPr bwMode="auto">
            <a:xfrm>
              <a:off x="746125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7412038" y="2422526"/>
              <a:ext cx="793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31"/>
            <p:cNvSpPr>
              <a:spLocks noChangeArrowheads="1"/>
            </p:cNvSpPr>
            <p:nvPr/>
          </p:nvSpPr>
          <p:spPr bwMode="auto">
            <a:xfrm>
              <a:off x="7478713" y="2422526"/>
              <a:ext cx="12700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32"/>
            <p:cNvSpPr>
              <a:spLocks noChangeArrowheads="1"/>
            </p:cNvSpPr>
            <p:nvPr/>
          </p:nvSpPr>
          <p:spPr bwMode="auto">
            <a:xfrm>
              <a:off x="7607301" y="2422526"/>
              <a:ext cx="7938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33"/>
            <p:cNvSpPr>
              <a:spLocks noChangeArrowheads="1"/>
            </p:cNvSpPr>
            <p:nvPr/>
          </p:nvSpPr>
          <p:spPr bwMode="auto">
            <a:xfrm>
              <a:off x="7426326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34"/>
            <p:cNvSpPr>
              <a:spLocks noChangeArrowheads="1"/>
            </p:cNvSpPr>
            <p:nvPr/>
          </p:nvSpPr>
          <p:spPr bwMode="auto">
            <a:xfrm>
              <a:off x="7442201" y="2422526"/>
              <a:ext cx="111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Csoportba foglalás 223"/>
          <p:cNvGrpSpPr/>
          <p:nvPr/>
        </p:nvGrpSpPr>
        <p:grpSpPr>
          <a:xfrm>
            <a:off x="8404225" y="5332412"/>
            <a:ext cx="630238" cy="633413"/>
            <a:chOff x="8140701" y="2014538"/>
            <a:chExt cx="630238" cy="633413"/>
          </a:xfrm>
          <a:solidFill>
            <a:schemeClr val="accent2"/>
          </a:solidFill>
        </p:grpSpPr>
        <p:sp>
          <p:nvSpPr>
            <p:cNvPr id="213" name="Freeform 35"/>
            <p:cNvSpPr>
              <a:spLocks noEditPoints="1"/>
            </p:cNvSpPr>
            <p:nvPr/>
          </p:nvSpPr>
          <p:spPr bwMode="auto">
            <a:xfrm>
              <a:off x="8140701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6"/>
            <p:cNvSpPr>
              <a:spLocks/>
            </p:cNvSpPr>
            <p:nvPr/>
          </p:nvSpPr>
          <p:spPr bwMode="auto">
            <a:xfrm>
              <a:off x="8523288" y="2200276"/>
              <a:ext cx="101600" cy="101600"/>
            </a:xfrm>
            <a:custGeom>
              <a:avLst/>
              <a:gdLst>
                <a:gd name="T0" fmla="*/ 0 w 27"/>
                <a:gd name="T1" fmla="*/ 18 h 27"/>
                <a:gd name="T2" fmla="*/ 16 w 27"/>
                <a:gd name="T3" fmla="*/ 18 h 27"/>
                <a:gd name="T4" fmla="*/ 19 w 27"/>
                <a:gd name="T5" fmla="*/ 16 h 27"/>
                <a:gd name="T6" fmla="*/ 18 w 27"/>
                <a:gd name="T7" fmla="*/ 0 h 27"/>
                <a:gd name="T8" fmla="*/ 0 w 2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8"/>
                  </a:moveTo>
                  <a:cubicBezTo>
                    <a:pt x="9" y="27"/>
                    <a:pt x="12" y="23"/>
                    <a:pt x="16" y="18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3" y="12"/>
                    <a:pt x="27" y="9"/>
                    <a:pt x="18" y="0"/>
                  </a:cubicBez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7"/>
            <p:cNvSpPr>
              <a:spLocks/>
            </p:cNvSpPr>
            <p:nvPr/>
          </p:nvSpPr>
          <p:spPr bwMode="auto">
            <a:xfrm>
              <a:off x="8324851" y="2398713"/>
              <a:ext cx="100013" cy="101600"/>
            </a:xfrm>
            <a:custGeom>
              <a:avLst/>
              <a:gdLst>
                <a:gd name="T0" fmla="*/ 0 w 27"/>
                <a:gd name="T1" fmla="*/ 18 h 27"/>
                <a:gd name="T2" fmla="*/ 16 w 27"/>
                <a:gd name="T3" fmla="*/ 19 h 27"/>
                <a:gd name="T4" fmla="*/ 18 w 27"/>
                <a:gd name="T5" fmla="*/ 16 h 27"/>
                <a:gd name="T6" fmla="*/ 18 w 27"/>
                <a:gd name="T7" fmla="*/ 0 h 27"/>
                <a:gd name="T8" fmla="*/ 0 w 27"/>
                <a:gd name="T9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0" y="18"/>
                  </a:moveTo>
                  <a:cubicBezTo>
                    <a:pt x="9" y="27"/>
                    <a:pt x="12" y="23"/>
                    <a:pt x="16" y="19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2"/>
                    <a:pt x="27" y="10"/>
                    <a:pt x="18" y="0"/>
                  </a:cubicBez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8"/>
            <p:cNvSpPr>
              <a:spLocks/>
            </p:cNvSpPr>
            <p:nvPr/>
          </p:nvSpPr>
          <p:spPr bwMode="auto">
            <a:xfrm>
              <a:off x="8286751" y="2162176"/>
              <a:ext cx="296863" cy="296863"/>
            </a:xfrm>
            <a:custGeom>
              <a:avLst/>
              <a:gdLst>
                <a:gd name="T0" fmla="*/ 23 w 79"/>
                <a:gd name="T1" fmla="*/ 23 h 79"/>
                <a:gd name="T2" fmla="*/ 8 w 79"/>
                <a:gd name="T3" fmla="*/ 79 h 79"/>
                <a:gd name="T4" fmla="*/ 25 w 79"/>
                <a:gd name="T5" fmla="*/ 61 h 79"/>
                <a:gd name="T6" fmla="*/ 29 w 79"/>
                <a:gd name="T7" fmla="*/ 45 h 79"/>
                <a:gd name="T8" fmla="*/ 37 w 79"/>
                <a:gd name="T9" fmla="*/ 37 h 79"/>
                <a:gd name="T10" fmla="*/ 45 w 79"/>
                <a:gd name="T11" fmla="*/ 29 h 79"/>
                <a:gd name="T12" fmla="*/ 61 w 79"/>
                <a:gd name="T13" fmla="*/ 26 h 79"/>
                <a:gd name="T14" fmla="*/ 79 w 79"/>
                <a:gd name="T15" fmla="*/ 8 h 79"/>
                <a:gd name="T16" fmla="*/ 23 w 79"/>
                <a:gd name="T17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79">
                  <a:moveTo>
                    <a:pt x="23" y="23"/>
                  </a:moveTo>
                  <a:cubicBezTo>
                    <a:pt x="6" y="40"/>
                    <a:pt x="0" y="64"/>
                    <a:pt x="8" y="79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3" y="56"/>
                    <a:pt x="23" y="51"/>
                    <a:pt x="29" y="4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51" y="23"/>
                    <a:pt x="56" y="23"/>
                    <a:pt x="61" y="26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63" y="0"/>
                    <a:pt x="40" y="6"/>
                    <a:pt x="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7" name="Csoportba foglalás 228"/>
          <p:cNvGrpSpPr/>
          <p:nvPr/>
        </p:nvGrpSpPr>
        <p:grpSpPr>
          <a:xfrm>
            <a:off x="9350375" y="5332412"/>
            <a:ext cx="630238" cy="633413"/>
            <a:chOff x="9086851" y="2014538"/>
            <a:chExt cx="630238" cy="633413"/>
          </a:xfrm>
          <a:solidFill>
            <a:schemeClr val="accent2"/>
          </a:solidFill>
        </p:grpSpPr>
        <p:sp>
          <p:nvSpPr>
            <p:cNvPr id="218" name="Freeform 39"/>
            <p:cNvSpPr>
              <a:spLocks noEditPoints="1"/>
            </p:cNvSpPr>
            <p:nvPr/>
          </p:nvSpPr>
          <p:spPr bwMode="auto">
            <a:xfrm>
              <a:off x="9086851" y="2014538"/>
              <a:ext cx="630238" cy="633413"/>
            </a:xfrm>
            <a:custGeom>
              <a:avLst/>
              <a:gdLst>
                <a:gd name="T0" fmla="*/ 397 w 397"/>
                <a:gd name="T1" fmla="*/ 0 h 399"/>
                <a:gd name="T2" fmla="*/ 0 w 397"/>
                <a:gd name="T3" fmla="*/ 0 h 399"/>
                <a:gd name="T4" fmla="*/ 0 w 397"/>
                <a:gd name="T5" fmla="*/ 399 h 399"/>
                <a:gd name="T6" fmla="*/ 397 w 397"/>
                <a:gd name="T7" fmla="*/ 399 h 399"/>
                <a:gd name="T8" fmla="*/ 397 w 397"/>
                <a:gd name="T9" fmla="*/ 0 h 399"/>
                <a:gd name="T10" fmla="*/ 378 w 397"/>
                <a:gd name="T11" fmla="*/ 380 h 399"/>
                <a:gd name="T12" fmla="*/ 19 w 397"/>
                <a:gd name="T13" fmla="*/ 380 h 399"/>
                <a:gd name="T14" fmla="*/ 19 w 397"/>
                <a:gd name="T15" fmla="*/ 19 h 399"/>
                <a:gd name="T16" fmla="*/ 378 w 397"/>
                <a:gd name="T17" fmla="*/ 19 h 399"/>
                <a:gd name="T18" fmla="*/ 378 w 397"/>
                <a:gd name="T19" fmla="*/ 38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39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397" y="399"/>
                  </a:lnTo>
                  <a:lnTo>
                    <a:pt x="397" y="0"/>
                  </a:lnTo>
                  <a:close/>
                  <a:moveTo>
                    <a:pt x="378" y="380"/>
                  </a:moveTo>
                  <a:lnTo>
                    <a:pt x="19" y="380"/>
                  </a:lnTo>
                  <a:lnTo>
                    <a:pt x="19" y="19"/>
                  </a:lnTo>
                  <a:lnTo>
                    <a:pt x="378" y="19"/>
                  </a:lnTo>
                  <a:lnTo>
                    <a:pt x="37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0"/>
            <p:cNvSpPr>
              <a:spLocks noEditPoints="1"/>
            </p:cNvSpPr>
            <p:nvPr/>
          </p:nvSpPr>
          <p:spPr bwMode="auto">
            <a:xfrm>
              <a:off x="9304338" y="2308226"/>
              <a:ext cx="153988" cy="219075"/>
            </a:xfrm>
            <a:custGeom>
              <a:avLst/>
              <a:gdLst>
                <a:gd name="T0" fmla="*/ 20 w 41"/>
                <a:gd name="T1" fmla="*/ 58 h 58"/>
                <a:gd name="T2" fmla="*/ 41 w 41"/>
                <a:gd name="T3" fmla="*/ 38 h 58"/>
                <a:gd name="T4" fmla="*/ 41 w 41"/>
                <a:gd name="T5" fmla="*/ 38 h 58"/>
                <a:gd name="T6" fmla="*/ 40 w 41"/>
                <a:gd name="T7" fmla="*/ 35 h 58"/>
                <a:gd name="T8" fmla="*/ 38 w 41"/>
                <a:gd name="T9" fmla="*/ 0 h 58"/>
                <a:gd name="T10" fmla="*/ 3 w 41"/>
                <a:gd name="T11" fmla="*/ 0 h 58"/>
                <a:gd name="T12" fmla="*/ 0 w 41"/>
                <a:gd name="T13" fmla="*/ 35 h 58"/>
                <a:gd name="T14" fmla="*/ 0 w 41"/>
                <a:gd name="T15" fmla="*/ 38 h 58"/>
                <a:gd name="T16" fmla="*/ 0 w 41"/>
                <a:gd name="T17" fmla="*/ 38 h 58"/>
                <a:gd name="T18" fmla="*/ 20 w 41"/>
                <a:gd name="T19" fmla="*/ 58 h 58"/>
                <a:gd name="T20" fmla="*/ 18 w 41"/>
                <a:gd name="T21" fmla="*/ 7 h 58"/>
                <a:gd name="T22" fmla="*/ 19 w 41"/>
                <a:gd name="T23" fmla="*/ 6 h 58"/>
                <a:gd name="T24" fmla="*/ 22 w 41"/>
                <a:gd name="T25" fmla="*/ 6 h 58"/>
                <a:gd name="T26" fmla="*/ 23 w 41"/>
                <a:gd name="T27" fmla="*/ 7 h 58"/>
                <a:gd name="T28" fmla="*/ 23 w 41"/>
                <a:gd name="T29" fmla="*/ 19 h 58"/>
                <a:gd name="T30" fmla="*/ 22 w 41"/>
                <a:gd name="T31" fmla="*/ 21 h 58"/>
                <a:gd name="T32" fmla="*/ 19 w 41"/>
                <a:gd name="T33" fmla="*/ 21 h 58"/>
                <a:gd name="T34" fmla="*/ 18 w 41"/>
                <a:gd name="T35" fmla="*/ 19 h 58"/>
                <a:gd name="T36" fmla="*/ 18 w 41"/>
                <a:gd name="T37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58">
                  <a:moveTo>
                    <a:pt x="20" y="58"/>
                  </a:moveTo>
                  <a:cubicBezTo>
                    <a:pt x="31" y="58"/>
                    <a:pt x="41" y="4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0" y="36"/>
                    <a:pt x="40" y="35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lose/>
                  <a:moveTo>
                    <a:pt x="18" y="7"/>
                  </a:moveTo>
                  <a:cubicBezTo>
                    <a:pt x="18" y="7"/>
                    <a:pt x="18" y="6"/>
                    <a:pt x="19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3" y="7"/>
                    <a:pt x="23" y="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20"/>
                    <a:pt x="22" y="21"/>
                    <a:pt x="22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0"/>
                    <a:pt x="18" y="19"/>
                  </a:cubicBezTo>
                  <a:lnTo>
                    <a:pt x="1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1"/>
            <p:cNvSpPr>
              <a:spLocks/>
            </p:cNvSpPr>
            <p:nvPr/>
          </p:nvSpPr>
          <p:spPr bwMode="auto">
            <a:xfrm>
              <a:off x="9367838" y="2139951"/>
              <a:ext cx="131763" cy="150813"/>
            </a:xfrm>
            <a:custGeom>
              <a:avLst/>
              <a:gdLst>
                <a:gd name="T0" fmla="*/ 16 w 35"/>
                <a:gd name="T1" fmla="*/ 20 h 40"/>
                <a:gd name="T2" fmla="*/ 35 w 35"/>
                <a:gd name="T3" fmla="*/ 0 h 40"/>
                <a:gd name="T4" fmla="*/ 30 w 35"/>
                <a:gd name="T5" fmla="*/ 0 h 40"/>
                <a:gd name="T6" fmla="*/ 14 w 35"/>
                <a:gd name="T7" fmla="*/ 17 h 40"/>
                <a:gd name="T8" fmla="*/ 1 w 35"/>
                <a:gd name="T9" fmla="*/ 40 h 40"/>
                <a:gd name="T10" fmla="*/ 5 w 35"/>
                <a:gd name="T11" fmla="*/ 40 h 40"/>
                <a:gd name="T12" fmla="*/ 16 w 35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0">
                  <a:moveTo>
                    <a:pt x="16" y="20"/>
                  </a:moveTo>
                  <a:cubicBezTo>
                    <a:pt x="22" y="17"/>
                    <a:pt x="30" y="13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6" y="11"/>
                    <a:pt x="20" y="14"/>
                    <a:pt x="14" y="17"/>
                  </a:cubicBezTo>
                  <a:cubicBezTo>
                    <a:pt x="7" y="20"/>
                    <a:pt x="0" y="24"/>
                    <a:pt x="1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26"/>
                    <a:pt x="9" y="24"/>
                    <a:pt x="1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1" name="Csoportba foglalás 232"/>
          <p:cNvGrpSpPr/>
          <p:nvPr/>
        </p:nvGrpSpPr>
        <p:grpSpPr>
          <a:xfrm>
            <a:off x="10296525" y="5332412"/>
            <a:ext cx="630238" cy="633413"/>
            <a:chOff x="10033001" y="2014538"/>
            <a:chExt cx="630238" cy="633413"/>
          </a:xfrm>
          <a:solidFill>
            <a:schemeClr val="accent2"/>
          </a:solidFill>
        </p:grpSpPr>
        <p:sp>
          <p:nvSpPr>
            <p:cNvPr id="222" name="Freeform 42"/>
            <p:cNvSpPr>
              <a:spLocks noEditPoints="1"/>
            </p:cNvSpPr>
            <p:nvPr/>
          </p:nvSpPr>
          <p:spPr bwMode="auto">
            <a:xfrm>
              <a:off x="10033001" y="2014538"/>
              <a:ext cx="630238" cy="633413"/>
            </a:xfrm>
            <a:custGeom>
              <a:avLst/>
              <a:gdLst>
                <a:gd name="T0" fmla="*/ 0 w 397"/>
                <a:gd name="T1" fmla="*/ 399 h 399"/>
                <a:gd name="T2" fmla="*/ 397 w 397"/>
                <a:gd name="T3" fmla="*/ 399 h 399"/>
                <a:gd name="T4" fmla="*/ 397 w 397"/>
                <a:gd name="T5" fmla="*/ 0 h 399"/>
                <a:gd name="T6" fmla="*/ 0 w 397"/>
                <a:gd name="T7" fmla="*/ 0 h 399"/>
                <a:gd name="T8" fmla="*/ 0 w 397"/>
                <a:gd name="T9" fmla="*/ 399 h 399"/>
                <a:gd name="T10" fmla="*/ 19 w 397"/>
                <a:gd name="T11" fmla="*/ 19 h 399"/>
                <a:gd name="T12" fmla="*/ 378 w 397"/>
                <a:gd name="T13" fmla="*/ 19 h 399"/>
                <a:gd name="T14" fmla="*/ 378 w 397"/>
                <a:gd name="T15" fmla="*/ 380 h 399"/>
                <a:gd name="T16" fmla="*/ 19 w 397"/>
                <a:gd name="T17" fmla="*/ 380 h 399"/>
                <a:gd name="T18" fmla="*/ 19 w 397"/>
                <a:gd name="T19" fmla="*/ 1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9">
                  <a:moveTo>
                    <a:pt x="0" y="399"/>
                  </a:moveTo>
                  <a:lnTo>
                    <a:pt x="397" y="399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399"/>
                  </a:lnTo>
                  <a:close/>
                  <a:moveTo>
                    <a:pt x="19" y="19"/>
                  </a:moveTo>
                  <a:lnTo>
                    <a:pt x="378" y="19"/>
                  </a:lnTo>
                  <a:lnTo>
                    <a:pt x="378" y="380"/>
                  </a:lnTo>
                  <a:lnTo>
                    <a:pt x="19" y="38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3"/>
            <p:cNvSpPr>
              <a:spLocks noEditPoints="1"/>
            </p:cNvSpPr>
            <p:nvPr/>
          </p:nvSpPr>
          <p:spPr bwMode="auto">
            <a:xfrm>
              <a:off x="10269538" y="2312988"/>
              <a:ext cx="153988" cy="217488"/>
            </a:xfrm>
            <a:custGeom>
              <a:avLst/>
              <a:gdLst>
                <a:gd name="T0" fmla="*/ 38 w 41"/>
                <a:gd name="T1" fmla="*/ 0 h 58"/>
                <a:gd name="T2" fmla="*/ 3 w 41"/>
                <a:gd name="T3" fmla="*/ 0 h 58"/>
                <a:gd name="T4" fmla="*/ 1 w 41"/>
                <a:gd name="T5" fmla="*/ 35 h 58"/>
                <a:gd name="T6" fmla="*/ 0 w 41"/>
                <a:gd name="T7" fmla="*/ 38 h 58"/>
                <a:gd name="T8" fmla="*/ 0 w 41"/>
                <a:gd name="T9" fmla="*/ 38 h 58"/>
                <a:gd name="T10" fmla="*/ 0 w 41"/>
                <a:gd name="T11" fmla="*/ 38 h 58"/>
                <a:gd name="T12" fmla="*/ 21 w 41"/>
                <a:gd name="T13" fmla="*/ 58 h 58"/>
                <a:gd name="T14" fmla="*/ 41 w 41"/>
                <a:gd name="T15" fmla="*/ 38 h 58"/>
                <a:gd name="T16" fmla="*/ 41 w 41"/>
                <a:gd name="T17" fmla="*/ 38 h 58"/>
                <a:gd name="T18" fmla="*/ 41 w 41"/>
                <a:gd name="T19" fmla="*/ 38 h 58"/>
                <a:gd name="T20" fmla="*/ 41 w 41"/>
                <a:gd name="T21" fmla="*/ 35 h 58"/>
                <a:gd name="T22" fmla="*/ 38 w 41"/>
                <a:gd name="T23" fmla="*/ 0 h 58"/>
                <a:gd name="T24" fmla="*/ 23 w 41"/>
                <a:gd name="T25" fmla="*/ 19 h 58"/>
                <a:gd name="T26" fmla="*/ 22 w 41"/>
                <a:gd name="T27" fmla="*/ 21 h 58"/>
                <a:gd name="T28" fmla="*/ 19 w 41"/>
                <a:gd name="T29" fmla="*/ 21 h 58"/>
                <a:gd name="T30" fmla="*/ 18 w 41"/>
                <a:gd name="T31" fmla="*/ 19 h 58"/>
                <a:gd name="T32" fmla="*/ 18 w 41"/>
                <a:gd name="T33" fmla="*/ 8 h 58"/>
                <a:gd name="T34" fmla="*/ 19 w 41"/>
                <a:gd name="T35" fmla="*/ 6 h 58"/>
                <a:gd name="T36" fmla="*/ 22 w 41"/>
                <a:gd name="T37" fmla="*/ 6 h 58"/>
                <a:gd name="T38" fmla="*/ 23 w 41"/>
                <a:gd name="T39" fmla="*/ 8 h 58"/>
                <a:gd name="T40" fmla="*/ 23 w 41"/>
                <a:gd name="T41" fmla="*/ 1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58">
                  <a:moveTo>
                    <a:pt x="3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1" y="58"/>
                  </a:cubicBezTo>
                  <a:cubicBezTo>
                    <a:pt x="32" y="58"/>
                    <a:pt x="41" y="49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lnTo>
                    <a:pt x="38" y="0"/>
                  </a:lnTo>
                  <a:close/>
                  <a:moveTo>
                    <a:pt x="23" y="19"/>
                  </a:moveTo>
                  <a:cubicBezTo>
                    <a:pt x="23" y="20"/>
                    <a:pt x="23" y="21"/>
                    <a:pt x="22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8" y="1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19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7"/>
                    <a:pt x="23" y="8"/>
                  </a:cubicBezTo>
                  <a:lnTo>
                    <a:pt x="2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4"/>
            <p:cNvSpPr>
              <a:spLocks/>
            </p:cNvSpPr>
            <p:nvPr/>
          </p:nvSpPr>
          <p:spPr bwMode="auto">
            <a:xfrm>
              <a:off x="10245726" y="2211388"/>
              <a:ext cx="200025" cy="66675"/>
            </a:xfrm>
            <a:custGeom>
              <a:avLst/>
              <a:gdLst>
                <a:gd name="T0" fmla="*/ 27 w 53"/>
                <a:gd name="T1" fmla="*/ 0 h 18"/>
                <a:gd name="T2" fmla="*/ 0 w 53"/>
                <a:gd name="T3" fmla="*/ 12 h 18"/>
                <a:gd name="T4" fmla="*/ 5 w 53"/>
                <a:gd name="T5" fmla="*/ 18 h 18"/>
                <a:gd name="T6" fmla="*/ 27 w 53"/>
                <a:gd name="T7" fmla="*/ 7 h 18"/>
                <a:gd name="T8" fmla="*/ 48 w 53"/>
                <a:gd name="T9" fmla="*/ 18 h 18"/>
                <a:gd name="T10" fmla="*/ 53 w 53"/>
                <a:gd name="T11" fmla="*/ 12 h 18"/>
                <a:gd name="T12" fmla="*/ 27 w 53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8">
                  <a:moveTo>
                    <a:pt x="27" y="0"/>
                  </a:moveTo>
                  <a:cubicBezTo>
                    <a:pt x="16" y="0"/>
                    <a:pt x="7" y="5"/>
                    <a:pt x="0" y="1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11"/>
                    <a:pt x="18" y="7"/>
                    <a:pt x="27" y="7"/>
                  </a:cubicBezTo>
                  <a:cubicBezTo>
                    <a:pt x="35" y="7"/>
                    <a:pt x="43" y="11"/>
                    <a:pt x="48" y="18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7" y="5"/>
                    <a:pt x="37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5"/>
            <p:cNvSpPr>
              <a:spLocks/>
            </p:cNvSpPr>
            <p:nvPr/>
          </p:nvSpPr>
          <p:spPr bwMode="auto">
            <a:xfrm>
              <a:off x="10201276" y="2135188"/>
              <a:ext cx="293688" cy="98425"/>
            </a:xfrm>
            <a:custGeom>
              <a:avLst/>
              <a:gdLst>
                <a:gd name="T0" fmla="*/ 39 w 78"/>
                <a:gd name="T1" fmla="*/ 0 h 26"/>
                <a:gd name="T2" fmla="*/ 0 w 78"/>
                <a:gd name="T3" fmla="*/ 18 h 26"/>
                <a:gd name="T4" fmla="*/ 7 w 78"/>
                <a:gd name="T5" fmla="*/ 26 h 26"/>
                <a:gd name="T6" fmla="*/ 39 w 78"/>
                <a:gd name="T7" fmla="*/ 11 h 26"/>
                <a:gd name="T8" fmla="*/ 70 w 78"/>
                <a:gd name="T9" fmla="*/ 26 h 26"/>
                <a:gd name="T10" fmla="*/ 78 w 78"/>
                <a:gd name="T11" fmla="*/ 18 h 26"/>
                <a:gd name="T12" fmla="*/ 39 w 78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6">
                  <a:moveTo>
                    <a:pt x="39" y="0"/>
                  </a:moveTo>
                  <a:cubicBezTo>
                    <a:pt x="24" y="0"/>
                    <a:pt x="10" y="7"/>
                    <a:pt x="0" y="1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16"/>
                    <a:pt x="26" y="11"/>
                    <a:pt x="39" y="11"/>
                  </a:cubicBezTo>
                  <a:cubicBezTo>
                    <a:pt x="51" y="11"/>
                    <a:pt x="62" y="16"/>
                    <a:pt x="70" y="26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8" y="7"/>
                    <a:pt x="54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59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15604" y="2669605"/>
            <a:ext cx="1960793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en-US" altLang="zh-CN" sz="6600" dirty="0">
                <a:solidFill>
                  <a:srgbClr val="F23B48"/>
                </a:solidFill>
                <a:cs typeface="+mn-ea"/>
                <a:sym typeface="+mn-lt"/>
              </a:rPr>
              <a:t>Q</a:t>
            </a:r>
            <a:r>
              <a:rPr lang="en-US" altLang="zh-CN" sz="4400" dirty="0">
                <a:solidFill>
                  <a:srgbClr val="F23B48"/>
                </a:solidFill>
                <a:cs typeface="+mn-ea"/>
                <a:sym typeface="+mn-lt"/>
              </a:rPr>
              <a:t>&amp;</a:t>
            </a:r>
            <a:r>
              <a:rPr lang="en-US" altLang="zh-CN" sz="6600" dirty="0">
                <a:solidFill>
                  <a:srgbClr val="F23B48"/>
                </a:solidFill>
                <a:cs typeface="+mn-ea"/>
                <a:sym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84032" y="2378830"/>
            <a:ext cx="3830818" cy="1331520"/>
            <a:chOff x="4123410" y="1826618"/>
            <a:chExt cx="3061161" cy="1094607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400" dirty="0"/>
                  <a:t>1</a:t>
                </a:r>
                <a:endParaRPr lang="zh-CN" altLang="en-US" sz="44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8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Introduction</a:t>
              </a:r>
              <a:endPara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hnschrift" panose="020B0502040204020203" pitchFamily="34" charset="0"/>
                  <a:cs typeface="+mn-ea"/>
                  <a:sym typeface="+mn-lt"/>
                </a:rPr>
                <a:t>w</a:t>
              </a: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ahnschrift" panose="020B0502040204020203" pitchFamily="34" charset="0"/>
                  <a:cs typeface="+mn-ea"/>
                  <a:sym typeface="+mn-lt"/>
                </a:rPr>
                <a:t>hat is our app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764987" y="2421382"/>
            <a:ext cx="3830818" cy="1026029"/>
            <a:chOff x="4123410" y="1826618"/>
            <a:chExt cx="3061161" cy="843472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400" dirty="0"/>
                  <a:t>2</a:t>
                </a:r>
                <a:endParaRPr lang="zh-CN" altLang="en-US" sz="44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8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motivate</a:t>
              </a:r>
              <a:endPara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ahnschrift" panose="020B0502040204020203" pitchFamily="34" charset="0"/>
                  <a:cs typeface="+mn-ea"/>
                  <a:sym typeface="+mn-lt"/>
                </a:rPr>
                <a:t>Why we do 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084031" y="4180237"/>
            <a:ext cx="3830818" cy="1026029"/>
            <a:chOff x="4123410" y="1826618"/>
            <a:chExt cx="3061161" cy="843472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400" dirty="0"/>
                  <a:t>3</a:t>
                </a:r>
                <a:endParaRPr lang="zh-CN" altLang="en-US" sz="44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8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功能介紹</a:t>
              </a:r>
              <a:endPara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ahnschrift" panose="020B0502040204020203" pitchFamily="34" charset="0"/>
                  <a:cs typeface="+mn-ea"/>
                  <a:sym typeface="+mn-lt"/>
                </a:rPr>
                <a:t>What’s different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77596" y="4229180"/>
            <a:ext cx="3830818" cy="1026029"/>
            <a:chOff x="4123410" y="1826618"/>
            <a:chExt cx="3061161" cy="843472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4400" dirty="0"/>
                  <a:t>4</a:t>
                </a:r>
                <a:endParaRPr lang="zh-CN" altLang="en-US" sz="44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88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0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demo</a:t>
              </a:r>
              <a:endPara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4"/>
            <p:cNvSpPr txBox="1"/>
            <p:nvPr/>
          </p:nvSpPr>
          <p:spPr>
            <a:xfrm>
              <a:off x="4927755" y="2269980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ahnschrift" panose="020B0502040204020203" pitchFamily="34" charset="0"/>
                  <a:cs typeface="+mn-ea"/>
                  <a:sym typeface="+mn-lt"/>
                </a:rPr>
                <a:t>How it works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4" y="454452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1"/>
                </a:solidFill>
              </a:rPr>
              <a:t>Outline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5989262" y="1413379"/>
            <a:ext cx="213474" cy="213475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Introduction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1298879" y="4125055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資源有限，慾望無窮，一日生活中有許多消費行為，透過一個直覺好操作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app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紀錄消費內容，並且快速計算今日花費，並透過消費類別與內容檢視是否有著不必要的花費。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1404551" y="3777421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記帳軟體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7" name="Oval 25"/>
          <p:cNvSpPr/>
          <p:nvPr/>
        </p:nvSpPr>
        <p:spPr>
          <a:xfrm>
            <a:off x="1453008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Oval 21"/>
          <p:cNvSpPr/>
          <p:nvPr/>
        </p:nvSpPr>
        <p:spPr>
          <a:xfrm>
            <a:off x="3921037" y="1702131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3821075" y="3793122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借還錢紀錄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3898374" y="1644650"/>
            <a:ext cx="1927225" cy="2284413"/>
            <a:chOff x="2456" y="1036"/>
            <a:chExt cx="1214" cy="1439"/>
          </a:xfrm>
        </p:grpSpPr>
        <p:sp>
          <p:nvSpPr>
            <p:cNvPr id="12" name="AutoShape 7"/>
            <p:cNvSpPr>
              <a:spLocks noChangeAspect="1" noChangeArrowheads="1" noTextEdit="1"/>
            </p:cNvSpPr>
            <p:nvPr/>
          </p:nvSpPr>
          <p:spPr bwMode="auto">
            <a:xfrm>
              <a:off x="2456" y="1036"/>
              <a:ext cx="1214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871" y="13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17" name="Text Placeholder 32"/>
          <p:cNvSpPr txBox="1"/>
          <p:nvPr/>
        </p:nvSpPr>
        <p:spPr>
          <a:xfrm>
            <a:off x="3766908" y="4182536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同儕一起行動難免有人先行付款，亦或是需要借還錢的情況發生，將欠款與借款紀錄，並設置提醒，準時借錢準時還錢，讓你朋友不減。</a:t>
            </a:r>
            <a:endParaRPr lang="en-US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8" name="Text Placeholder 33"/>
          <p:cNvSpPr txBox="1"/>
          <p:nvPr/>
        </p:nvSpPr>
        <p:spPr>
          <a:xfrm>
            <a:off x="6334772" y="3793122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學生課表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9" name="Oval 25"/>
          <p:cNvSpPr/>
          <p:nvPr/>
        </p:nvSpPr>
        <p:spPr>
          <a:xfrm>
            <a:off x="6389066" y="1644650"/>
            <a:ext cx="1881899" cy="1881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201"/>
          <p:cNvSpPr>
            <a:spLocks noChangeArrowheads="1"/>
          </p:cNvSpPr>
          <p:nvPr/>
        </p:nvSpPr>
        <p:spPr bwMode="auto">
          <a:xfrm>
            <a:off x="4362880" y="2149214"/>
            <a:ext cx="918550" cy="891189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"/>
              <a:gd name="T40" fmla="*/ 0 h 60"/>
              <a:gd name="T41" fmla="*/ 62 w 62"/>
              <a:gd name="T42" fmla="*/ 60 h 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zh-CN" dirty="0">
              <a:cs typeface="+mn-ea"/>
              <a:sym typeface="+mn-lt"/>
            </a:endParaRPr>
          </a:p>
        </p:txBody>
      </p:sp>
      <p:sp>
        <p:nvSpPr>
          <p:cNvPr id="21" name="Text Placeholder 32"/>
          <p:cNvSpPr txBox="1"/>
          <p:nvPr/>
        </p:nvSpPr>
        <p:spPr>
          <a:xfrm>
            <a:off x="6234937" y="4184165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學生最常使用的校園軟體便是行動課表，快速查詢上課時間與地點，便可有效規劃當週行程，點名不缺席</a:t>
            </a:r>
            <a:endParaRPr lang="en-US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2" name="Oval 25"/>
          <p:cNvSpPr/>
          <p:nvPr/>
        </p:nvSpPr>
        <p:spPr>
          <a:xfrm>
            <a:off x="8857095" y="1644650"/>
            <a:ext cx="1881899" cy="188189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Text Placeholder 33"/>
          <p:cNvSpPr txBox="1"/>
          <p:nvPr/>
        </p:nvSpPr>
        <p:spPr>
          <a:xfrm>
            <a:off x="8791469" y="3777422"/>
            <a:ext cx="199589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TW" altLang="en-US" sz="20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軟體整合</a:t>
            </a: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4" name="任意多边形 33"/>
          <p:cNvSpPr/>
          <p:nvPr/>
        </p:nvSpPr>
        <p:spPr>
          <a:xfrm>
            <a:off x="9382217" y="2201758"/>
            <a:ext cx="831655" cy="767681"/>
          </a:xfrm>
          <a:custGeom>
            <a:avLst/>
            <a:gdLst/>
            <a:ahLst/>
            <a:cxnLst/>
            <a:rect l="l" t="t" r="r" b="b"/>
            <a:pathLst>
              <a:path w="566057" h="522514">
                <a:moveTo>
                  <a:pt x="435429" y="130628"/>
                </a:moveTo>
                <a:cubicBezTo>
                  <a:pt x="435429" y="178026"/>
                  <a:pt x="427038" y="220095"/>
                  <a:pt x="410255" y="256835"/>
                </a:cubicBezTo>
                <a:cubicBezTo>
                  <a:pt x="442232" y="250258"/>
                  <a:pt x="468936" y="237444"/>
                  <a:pt x="490367" y="218394"/>
                </a:cubicBezTo>
                <a:cubicBezTo>
                  <a:pt x="511799" y="199344"/>
                  <a:pt x="522514" y="180975"/>
                  <a:pt x="522514" y="163285"/>
                </a:cubicBezTo>
                <a:lnTo>
                  <a:pt x="522514" y="130628"/>
                </a:lnTo>
                <a:close/>
                <a:moveTo>
                  <a:pt x="43543" y="130628"/>
                </a:moveTo>
                <a:lnTo>
                  <a:pt x="43543" y="163285"/>
                </a:lnTo>
                <a:cubicBezTo>
                  <a:pt x="43543" y="180975"/>
                  <a:pt x="54258" y="199344"/>
                  <a:pt x="75690" y="218394"/>
                </a:cubicBezTo>
                <a:cubicBezTo>
                  <a:pt x="97121" y="237444"/>
                  <a:pt x="123825" y="250258"/>
                  <a:pt x="155802" y="256835"/>
                </a:cubicBezTo>
                <a:cubicBezTo>
                  <a:pt x="139020" y="220095"/>
                  <a:pt x="130629" y="178026"/>
                  <a:pt x="130629" y="130628"/>
                </a:cubicBezTo>
                <a:close/>
                <a:moveTo>
                  <a:pt x="185057" y="0"/>
                </a:moveTo>
                <a:lnTo>
                  <a:pt x="381000" y="0"/>
                </a:lnTo>
                <a:cubicBezTo>
                  <a:pt x="395968" y="0"/>
                  <a:pt x="408781" y="5329"/>
                  <a:pt x="419440" y="15988"/>
                </a:cubicBezTo>
                <a:cubicBezTo>
                  <a:pt x="430099" y="26647"/>
                  <a:pt x="435429" y="39460"/>
                  <a:pt x="435429" y="54428"/>
                </a:cubicBezTo>
                <a:lnTo>
                  <a:pt x="435429" y="87085"/>
                </a:lnTo>
                <a:lnTo>
                  <a:pt x="533400" y="87085"/>
                </a:lnTo>
                <a:cubicBezTo>
                  <a:pt x="542471" y="87085"/>
                  <a:pt x="550182" y="90260"/>
                  <a:pt x="556532" y="96610"/>
                </a:cubicBezTo>
                <a:cubicBezTo>
                  <a:pt x="562882" y="102960"/>
                  <a:pt x="566057" y="110671"/>
                  <a:pt x="566057" y="119743"/>
                </a:cubicBezTo>
                <a:lnTo>
                  <a:pt x="566057" y="163285"/>
                </a:lnTo>
                <a:cubicBezTo>
                  <a:pt x="566057" y="179387"/>
                  <a:pt x="561351" y="195602"/>
                  <a:pt x="551940" y="211931"/>
                </a:cubicBezTo>
                <a:cubicBezTo>
                  <a:pt x="542528" y="228260"/>
                  <a:pt x="529828" y="243001"/>
                  <a:pt x="513840" y="256154"/>
                </a:cubicBezTo>
                <a:cubicBezTo>
                  <a:pt x="497851" y="269308"/>
                  <a:pt x="478234" y="280364"/>
                  <a:pt x="454989" y="289322"/>
                </a:cubicBezTo>
                <a:cubicBezTo>
                  <a:pt x="431743" y="298280"/>
                  <a:pt x="407307" y="303326"/>
                  <a:pt x="381680" y="304460"/>
                </a:cubicBezTo>
                <a:cubicBezTo>
                  <a:pt x="372155" y="316706"/>
                  <a:pt x="361383" y="327478"/>
                  <a:pt x="349363" y="336777"/>
                </a:cubicBezTo>
                <a:cubicBezTo>
                  <a:pt x="340746" y="344487"/>
                  <a:pt x="334792" y="352708"/>
                  <a:pt x="331504" y="361439"/>
                </a:cubicBezTo>
                <a:cubicBezTo>
                  <a:pt x="328216" y="370171"/>
                  <a:pt x="326571" y="380319"/>
                  <a:pt x="326571" y="391885"/>
                </a:cubicBezTo>
                <a:cubicBezTo>
                  <a:pt x="326571" y="404132"/>
                  <a:pt x="330030" y="414451"/>
                  <a:pt x="336947" y="422842"/>
                </a:cubicBezTo>
                <a:cubicBezTo>
                  <a:pt x="343864" y="431233"/>
                  <a:pt x="354920" y="435428"/>
                  <a:pt x="370114" y="435428"/>
                </a:cubicBezTo>
                <a:cubicBezTo>
                  <a:pt x="387123" y="435428"/>
                  <a:pt x="402261" y="440588"/>
                  <a:pt x="415528" y="450906"/>
                </a:cubicBezTo>
                <a:cubicBezTo>
                  <a:pt x="428795" y="461225"/>
                  <a:pt x="435429" y="474209"/>
                  <a:pt x="435429" y="489857"/>
                </a:cubicBezTo>
                <a:lnTo>
                  <a:pt x="435429" y="511628"/>
                </a:lnTo>
                <a:cubicBezTo>
                  <a:pt x="435429" y="514803"/>
                  <a:pt x="434408" y="517411"/>
                  <a:pt x="432367" y="519452"/>
                </a:cubicBezTo>
                <a:cubicBezTo>
                  <a:pt x="430326" y="521494"/>
                  <a:pt x="427718" y="522514"/>
                  <a:pt x="424543" y="522514"/>
                </a:cubicBezTo>
                <a:lnTo>
                  <a:pt x="141514" y="522514"/>
                </a:lnTo>
                <a:cubicBezTo>
                  <a:pt x="138339" y="522514"/>
                  <a:pt x="135731" y="521494"/>
                  <a:pt x="133690" y="519452"/>
                </a:cubicBezTo>
                <a:cubicBezTo>
                  <a:pt x="131649" y="517411"/>
                  <a:pt x="130629" y="514803"/>
                  <a:pt x="130629" y="511628"/>
                </a:cubicBezTo>
                <a:lnTo>
                  <a:pt x="130629" y="489857"/>
                </a:lnTo>
                <a:cubicBezTo>
                  <a:pt x="130629" y="474209"/>
                  <a:pt x="137262" y="461225"/>
                  <a:pt x="150529" y="450906"/>
                </a:cubicBezTo>
                <a:cubicBezTo>
                  <a:pt x="163796" y="440588"/>
                  <a:pt x="178934" y="435428"/>
                  <a:pt x="195943" y="435428"/>
                </a:cubicBezTo>
                <a:cubicBezTo>
                  <a:pt x="211138" y="435428"/>
                  <a:pt x="222193" y="431233"/>
                  <a:pt x="229110" y="422842"/>
                </a:cubicBezTo>
                <a:cubicBezTo>
                  <a:pt x="236027" y="414451"/>
                  <a:pt x="239486" y="404132"/>
                  <a:pt x="239486" y="391885"/>
                </a:cubicBezTo>
                <a:cubicBezTo>
                  <a:pt x="239486" y="380319"/>
                  <a:pt x="237842" y="370171"/>
                  <a:pt x="234553" y="361439"/>
                </a:cubicBezTo>
                <a:cubicBezTo>
                  <a:pt x="231265" y="352708"/>
                  <a:pt x="225312" y="344487"/>
                  <a:pt x="216694" y="336777"/>
                </a:cubicBezTo>
                <a:cubicBezTo>
                  <a:pt x="204674" y="327478"/>
                  <a:pt x="193902" y="316706"/>
                  <a:pt x="184377" y="304460"/>
                </a:cubicBezTo>
                <a:cubicBezTo>
                  <a:pt x="158750" y="303326"/>
                  <a:pt x="134314" y="298280"/>
                  <a:pt x="111068" y="289322"/>
                </a:cubicBezTo>
                <a:cubicBezTo>
                  <a:pt x="87823" y="280364"/>
                  <a:pt x="68206" y="269308"/>
                  <a:pt x="52217" y="256154"/>
                </a:cubicBezTo>
                <a:cubicBezTo>
                  <a:pt x="36229" y="243001"/>
                  <a:pt x="23529" y="228260"/>
                  <a:pt x="14117" y="211931"/>
                </a:cubicBezTo>
                <a:cubicBezTo>
                  <a:pt x="4706" y="195602"/>
                  <a:pt x="0" y="179387"/>
                  <a:pt x="0" y="163285"/>
                </a:cubicBezTo>
                <a:lnTo>
                  <a:pt x="0" y="119743"/>
                </a:lnTo>
                <a:cubicBezTo>
                  <a:pt x="0" y="110671"/>
                  <a:pt x="3175" y="102960"/>
                  <a:pt x="9525" y="96610"/>
                </a:cubicBezTo>
                <a:cubicBezTo>
                  <a:pt x="15875" y="90260"/>
                  <a:pt x="23586" y="87085"/>
                  <a:pt x="32657" y="87085"/>
                </a:cubicBezTo>
                <a:lnTo>
                  <a:pt x="130629" y="87085"/>
                </a:lnTo>
                <a:lnTo>
                  <a:pt x="130629" y="54428"/>
                </a:lnTo>
                <a:cubicBezTo>
                  <a:pt x="130629" y="39460"/>
                  <a:pt x="135958" y="26647"/>
                  <a:pt x="146617" y="15988"/>
                </a:cubicBezTo>
                <a:cubicBezTo>
                  <a:pt x="157276" y="5329"/>
                  <a:pt x="170089" y="0"/>
                  <a:pt x="1850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4800" dirty="0">
              <a:cs typeface="+mn-ea"/>
              <a:sym typeface="+mn-lt"/>
            </a:endParaRPr>
          </a:p>
        </p:txBody>
      </p:sp>
      <p:sp>
        <p:nvSpPr>
          <p:cNvPr id="25" name="Text Placeholder 32"/>
          <p:cNvSpPr txBox="1"/>
          <p:nvPr/>
        </p:nvSpPr>
        <p:spPr>
          <a:xfrm>
            <a:off x="8702966" y="4182536"/>
            <a:ext cx="2190156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在多個</a:t>
            </a:r>
            <a:r>
              <a:rPr lang="en-US" altLang="zh-TW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app</a:t>
            </a: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當中做切換將大幅降低使用頻率，經過分析後，將學生常使用之功能整合於同一</a:t>
            </a:r>
            <a:r>
              <a:rPr lang="en-US" altLang="zh-TW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app</a:t>
            </a:r>
            <a:r>
              <a:rPr lang="zh-TW" altLang="en-US" sz="1400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當中，大幅增加使用效率與方便性。</a:t>
            </a:r>
            <a:endParaRPr lang="en-US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89358" y="436880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+mn-lt"/>
                <a:cs typeface="+mn-ea"/>
                <a:sym typeface="+mn-lt"/>
              </a:rPr>
              <a:t>Introduction</a:t>
            </a:r>
            <a:endParaRPr lang="zh-CN" altLang="en-US" sz="2800" dirty="0">
              <a:latin typeface="+mn-lt"/>
              <a:cs typeface="+mn-ea"/>
              <a:sym typeface="+mn-lt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66AD3FAE-1977-41E1-B16D-C152FA28B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41" b="86719" l="2011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38" y="204730"/>
            <a:ext cx="1497038" cy="149703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3B2B610-B31F-4898-9ADF-551328853C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66" y="2096647"/>
            <a:ext cx="1010855" cy="101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F70067E-8AD1-4700-BC0B-FD1F80AFA2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83" y="2000899"/>
            <a:ext cx="1011600" cy="10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914249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motivate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551865"/>
          </a:xfrm>
        </p:spPr>
        <p:txBody>
          <a:bodyPr/>
          <a:lstStyle/>
          <a:p>
            <a:pPr lvl="0"/>
            <a:fld id="{FCEE2C88-6C8F-484D-AF69-578F576B1F44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4" name="Text Placeholder 32"/>
          <p:cNvSpPr txBox="1"/>
          <p:nvPr/>
        </p:nvSpPr>
        <p:spPr>
          <a:xfrm>
            <a:off x="1762344" y="4430504"/>
            <a:ext cx="2499994" cy="2292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我們常常使用學校校園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app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查找課表，也常常在午餐過後紀錄消費金額，同時朋友跟自己借錢買飲料，又需額外打開備忘錄將金額與日期內容打上，並且無提醒功能，時常借出的錢就付諸於流水。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1524000" y="1645920"/>
            <a:ext cx="2962654" cy="1993392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7705344" y="1645920"/>
            <a:ext cx="2989988" cy="1993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7929663" y="2324456"/>
            <a:ext cx="2541349" cy="6293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將常使用功能整合</a:t>
            </a:r>
            <a:endParaRPr lang="en-US" altLang="zh-TW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形成單一</a:t>
            </a:r>
            <a:r>
              <a:rPr lang="en-US" altLang="zh-TW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APP</a:t>
            </a:r>
            <a:endParaRPr lang="en-AU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2"/>
          <p:cNvSpPr txBox="1"/>
          <p:nvPr/>
        </p:nvSpPr>
        <p:spPr>
          <a:xfrm>
            <a:off x="1987178" y="2103418"/>
            <a:ext cx="2036297" cy="1624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使用太多</a:t>
            </a:r>
            <a:r>
              <a:rPr lang="en-US" altLang="zh-TW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APP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切換麻煩</a:t>
            </a:r>
            <a:endParaRPr lang="en-US" altLang="zh-TW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2000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降低使用頻率</a:t>
            </a:r>
            <a:endParaRPr lang="en-US" sz="20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1" name="Text Placeholder 32"/>
          <p:cNvSpPr txBox="1"/>
          <p:nvPr/>
        </p:nvSpPr>
        <p:spPr>
          <a:xfrm>
            <a:off x="7929663" y="4511800"/>
            <a:ext cx="2621613" cy="1900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將常常使用的行事曆、計帳、備忘等日常軟體歸類後，整合設計於單一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APP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當中。</a:t>
            </a:r>
            <a:endParaRPr lang="en-US" altLang="zh-TW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以自身使用經驗為出發點，設計常使用的功能鍵與提醒功能。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2" name="Text Placeholder 33"/>
          <p:cNvSpPr txBox="1"/>
          <p:nvPr/>
        </p:nvSpPr>
        <p:spPr>
          <a:xfrm>
            <a:off x="8280270" y="3906847"/>
            <a:ext cx="2323213" cy="35327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解決方案</a:t>
            </a:r>
            <a:endParaRPr lang="en-AU" sz="2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80858" y="3763115"/>
            <a:ext cx="585787" cy="585787"/>
            <a:chOff x="1340272" y="4056009"/>
            <a:chExt cx="585787" cy="585787"/>
          </a:xfrm>
        </p:grpSpPr>
        <p:sp>
          <p:nvSpPr>
            <p:cNvPr id="16" name="Oval 22"/>
            <p:cNvSpPr/>
            <p:nvPr/>
          </p:nvSpPr>
          <p:spPr>
            <a:xfrm>
              <a:off x="1340272" y="4056009"/>
              <a:ext cx="585787" cy="585787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 23"/>
            <p:cNvSpPr/>
            <p:nvPr/>
          </p:nvSpPr>
          <p:spPr>
            <a:xfrm>
              <a:off x="1475546" y="4213800"/>
              <a:ext cx="315238" cy="270204"/>
            </a:xfrm>
            <a:custGeom>
              <a:avLst/>
              <a:gdLst/>
              <a:ahLst/>
              <a:cxnLst/>
              <a:rect l="l" t="t" r="r" b="b"/>
              <a:pathLst>
                <a:path w="228600" h="195943">
                  <a:moveTo>
                    <a:pt x="97972" y="114300"/>
                  </a:moveTo>
                  <a:lnTo>
                    <a:pt x="130629" y="114300"/>
                  </a:lnTo>
                  <a:lnTo>
                    <a:pt x="130629" y="130628"/>
                  </a:lnTo>
                  <a:lnTo>
                    <a:pt x="97972" y="130628"/>
                  </a:lnTo>
                  <a:close/>
                  <a:moveTo>
                    <a:pt x="0" y="114300"/>
                  </a:moveTo>
                  <a:lnTo>
                    <a:pt x="85725" y="114300"/>
                  </a:lnTo>
                  <a:lnTo>
                    <a:pt x="85725" y="134711"/>
                  </a:lnTo>
                  <a:cubicBezTo>
                    <a:pt x="85725" y="136922"/>
                    <a:pt x="86533" y="138835"/>
                    <a:pt x="88149" y="140451"/>
                  </a:cubicBezTo>
                  <a:cubicBezTo>
                    <a:pt x="89765" y="142067"/>
                    <a:pt x="91678" y="142875"/>
                    <a:pt x="93889" y="142875"/>
                  </a:cubicBezTo>
                  <a:lnTo>
                    <a:pt x="134711" y="142875"/>
                  </a:lnTo>
                  <a:cubicBezTo>
                    <a:pt x="136922" y="142875"/>
                    <a:pt x="138836" y="142067"/>
                    <a:pt x="140451" y="140451"/>
                  </a:cubicBezTo>
                  <a:cubicBezTo>
                    <a:pt x="142067" y="138835"/>
                    <a:pt x="142875" y="136922"/>
                    <a:pt x="142875" y="134711"/>
                  </a:cubicBezTo>
                  <a:lnTo>
                    <a:pt x="142875" y="114300"/>
                  </a:lnTo>
                  <a:lnTo>
                    <a:pt x="228600" y="114300"/>
                  </a:lnTo>
                  <a:lnTo>
                    <a:pt x="228600" y="175532"/>
                  </a:lnTo>
                  <a:cubicBezTo>
                    <a:pt x="228600" y="181145"/>
                    <a:pt x="226602" y="185950"/>
                    <a:pt x="222605" y="189947"/>
                  </a:cubicBezTo>
                  <a:cubicBezTo>
                    <a:pt x="218607" y="193944"/>
                    <a:pt x="213802" y="195943"/>
                    <a:pt x="208189" y="195943"/>
                  </a:cubicBezTo>
                  <a:lnTo>
                    <a:pt x="20411" y="195943"/>
                  </a:lnTo>
                  <a:cubicBezTo>
                    <a:pt x="14798" y="195943"/>
                    <a:pt x="9993" y="193944"/>
                    <a:pt x="5996" y="189947"/>
                  </a:cubicBezTo>
                  <a:cubicBezTo>
                    <a:pt x="1999" y="185950"/>
                    <a:pt x="0" y="181145"/>
                    <a:pt x="0" y="175532"/>
                  </a:cubicBezTo>
                  <a:close/>
                  <a:moveTo>
                    <a:pt x="81643" y="16328"/>
                  </a:moveTo>
                  <a:lnTo>
                    <a:pt x="81643" y="32657"/>
                  </a:lnTo>
                  <a:lnTo>
                    <a:pt x="146957" y="32657"/>
                  </a:lnTo>
                  <a:lnTo>
                    <a:pt x="146957" y="16328"/>
                  </a:lnTo>
                  <a:close/>
                  <a:moveTo>
                    <a:pt x="77561" y="0"/>
                  </a:moveTo>
                  <a:lnTo>
                    <a:pt x="151039" y="0"/>
                  </a:lnTo>
                  <a:cubicBezTo>
                    <a:pt x="154441" y="0"/>
                    <a:pt x="157333" y="1190"/>
                    <a:pt x="159714" y="3572"/>
                  </a:cubicBezTo>
                  <a:cubicBezTo>
                    <a:pt x="162095" y="5953"/>
                    <a:pt x="163286" y="8844"/>
                    <a:pt x="163286" y="12246"/>
                  </a:cubicBezTo>
                  <a:lnTo>
                    <a:pt x="163286" y="32657"/>
                  </a:lnTo>
                  <a:lnTo>
                    <a:pt x="208189" y="32657"/>
                  </a:lnTo>
                  <a:cubicBezTo>
                    <a:pt x="213802" y="32657"/>
                    <a:pt x="218607" y="34656"/>
                    <a:pt x="222605" y="38653"/>
                  </a:cubicBezTo>
                  <a:cubicBezTo>
                    <a:pt x="226602" y="42650"/>
                    <a:pt x="228600" y="47455"/>
                    <a:pt x="228600" y="53068"/>
                  </a:cubicBezTo>
                  <a:lnTo>
                    <a:pt x="228600" y="102053"/>
                  </a:lnTo>
                  <a:lnTo>
                    <a:pt x="0" y="102053"/>
                  </a:lnTo>
                  <a:lnTo>
                    <a:pt x="0" y="53068"/>
                  </a:lnTo>
                  <a:cubicBezTo>
                    <a:pt x="0" y="47455"/>
                    <a:pt x="1999" y="42650"/>
                    <a:pt x="5996" y="38653"/>
                  </a:cubicBezTo>
                  <a:cubicBezTo>
                    <a:pt x="9993" y="34656"/>
                    <a:pt x="14798" y="32657"/>
                    <a:pt x="20411" y="32657"/>
                  </a:cubicBezTo>
                  <a:lnTo>
                    <a:pt x="65314" y="32657"/>
                  </a:lnTo>
                  <a:lnTo>
                    <a:pt x="65314" y="12246"/>
                  </a:lnTo>
                  <a:cubicBezTo>
                    <a:pt x="65314" y="8844"/>
                    <a:pt x="66505" y="5953"/>
                    <a:pt x="68886" y="3572"/>
                  </a:cubicBezTo>
                  <a:cubicBezTo>
                    <a:pt x="71268" y="1190"/>
                    <a:pt x="74159" y="0"/>
                    <a:pt x="775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Oval 33"/>
          <p:cNvSpPr/>
          <p:nvPr/>
        </p:nvSpPr>
        <p:spPr>
          <a:xfrm>
            <a:off x="7909904" y="3753364"/>
            <a:ext cx="585787" cy="585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任意多边形 30"/>
          <p:cNvSpPr/>
          <p:nvPr/>
        </p:nvSpPr>
        <p:spPr>
          <a:xfrm>
            <a:off x="1811480" y="1923804"/>
            <a:ext cx="212272" cy="179614"/>
          </a:xfrm>
          <a:custGeom>
            <a:avLst/>
            <a:gdLst/>
            <a:ahLst/>
            <a:cxnLst/>
            <a:rect l="l" t="t" r="r" b="b"/>
            <a:pathLst>
              <a:path w="212272" h="179614">
                <a:moveTo>
                  <a:pt x="138793" y="0"/>
                </a:moveTo>
                <a:lnTo>
                  <a:pt x="187779" y="0"/>
                </a:lnTo>
                <a:cubicBezTo>
                  <a:pt x="194582" y="0"/>
                  <a:pt x="200365" y="2381"/>
                  <a:pt x="205128" y="7144"/>
                </a:cubicBezTo>
                <a:cubicBezTo>
                  <a:pt x="209890" y="11906"/>
                  <a:pt x="212272" y="17689"/>
                  <a:pt x="212272" y="24493"/>
                </a:cubicBezTo>
                <a:lnTo>
                  <a:pt x="212272" y="114300"/>
                </a:lnTo>
                <a:cubicBezTo>
                  <a:pt x="212272" y="123144"/>
                  <a:pt x="210549" y="131585"/>
                  <a:pt x="207105" y="139622"/>
                </a:cubicBezTo>
                <a:cubicBezTo>
                  <a:pt x="203661" y="147659"/>
                  <a:pt x="199005" y="154611"/>
                  <a:pt x="193136" y="160479"/>
                </a:cubicBezTo>
                <a:cubicBezTo>
                  <a:pt x="187268" y="166347"/>
                  <a:pt x="180316" y="171003"/>
                  <a:pt x="172279" y="174448"/>
                </a:cubicBezTo>
                <a:cubicBezTo>
                  <a:pt x="164243" y="177892"/>
                  <a:pt x="155802" y="179614"/>
                  <a:pt x="146957" y="179614"/>
                </a:cubicBezTo>
                <a:lnTo>
                  <a:pt x="138793" y="179614"/>
                </a:lnTo>
                <a:cubicBezTo>
                  <a:pt x="136582" y="179614"/>
                  <a:pt x="134668" y="178806"/>
                  <a:pt x="133052" y="177190"/>
                </a:cubicBezTo>
                <a:cubicBezTo>
                  <a:pt x="131437" y="175575"/>
                  <a:pt x="130629" y="173661"/>
                  <a:pt x="130629" y="171450"/>
                </a:cubicBezTo>
                <a:lnTo>
                  <a:pt x="130629" y="155121"/>
                </a:lnTo>
                <a:cubicBezTo>
                  <a:pt x="130629" y="152910"/>
                  <a:pt x="131437" y="150997"/>
                  <a:pt x="133052" y="149381"/>
                </a:cubicBezTo>
                <a:cubicBezTo>
                  <a:pt x="134668" y="147765"/>
                  <a:pt x="136582" y="146957"/>
                  <a:pt x="138793" y="146957"/>
                </a:cubicBezTo>
                <a:lnTo>
                  <a:pt x="146957" y="146957"/>
                </a:lnTo>
                <a:cubicBezTo>
                  <a:pt x="155972" y="146957"/>
                  <a:pt x="163668" y="143768"/>
                  <a:pt x="170047" y="137389"/>
                </a:cubicBezTo>
                <a:cubicBezTo>
                  <a:pt x="176425" y="131011"/>
                  <a:pt x="179614" y="123315"/>
                  <a:pt x="179614" y="114300"/>
                </a:cubicBezTo>
                <a:lnTo>
                  <a:pt x="179614" y="110218"/>
                </a:lnTo>
                <a:cubicBezTo>
                  <a:pt x="179614" y="106816"/>
                  <a:pt x="178424" y="103924"/>
                  <a:pt x="176042" y="101543"/>
                </a:cubicBezTo>
                <a:cubicBezTo>
                  <a:pt x="173661" y="99162"/>
                  <a:pt x="170770" y="97971"/>
                  <a:pt x="167368" y="97971"/>
                </a:cubicBezTo>
                <a:lnTo>
                  <a:pt x="138793" y="97971"/>
                </a:lnTo>
                <a:cubicBezTo>
                  <a:pt x="131989" y="97971"/>
                  <a:pt x="126206" y="95590"/>
                  <a:pt x="121444" y="90828"/>
                </a:cubicBezTo>
                <a:cubicBezTo>
                  <a:pt x="116681" y="86065"/>
                  <a:pt x="114300" y="80282"/>
                  <a:pt x="114300" y="73478"/>
                </a:cubicBezTo>
                <a:lnTo>
                  <a:pt x="114300" y="24493"/>
                </a:lnTo>
                <a:cubicBezTo>
                  <a:pt x="114300" y="17689"/>
                  <a:pt x="116681" y="11906"/>
                  <a:pt x="121444" y="7144"/>
                </a:cubicBezTo>
                <a:cubicBezTo>
                  <a:pt x="126206" y="2381"/>
                  <a:pt x="131989" y="0"/>
                  <a:pt x="138793" y="0"/>
                </a:cubicBezTo>
                <a:close/>
                <a:moveTo>
                  <a:pt x="24493" y="0"/>
                </a:moveTo>
                <a:lnTo>
                  <a:pt x="73479" y="0"/>
                </a:lnTo>
                <a:cubicBezTo>
                  <a:pt x="80282" y="0"/>
                  <a:pt x="86065" y="2381"/>
                  <a:pt x="90828" y="7144"/>
                </a:cubicBezTo>
                <a:cubicBezTo>
                  <a:pt x="95590" y="11906"/>
                  <a:pt x="97971" y="17689"/>
                  <a:pt x="97971" y="24493"/>
                </a:cubicBezTo>
                <a:lnTo>
                  <a:pt x="97971" y="114300"/>
                </a:lnTo>
                <a:cubicBezTo>
                  <a:pt x="97971" y="123144"/>
                  <a:pt x="96249" y="131585"/>
                  <a:pt x="92805" y="139622"/>
                </a:cubicBezTo>
                <a:cubicBezTo>
                  <a:pt x="89361" y="147659"/>
                  <a:pt x="84705" y="154611"/>
                  <a:pt x="78836" y="160479"/>
                </a:cubicBezTo>
                <a:cubicBezTo>
                  <a:pt x="72968" y="166347"/>
                  <a:pt x="66016" y="171003"/>
                  <a:pt x="57979" y="174448"/>
                </a:cubicBezTo>
                <a:cubicBezTo>
                  <a:pt x="49943" y="177892"/>
                  <a:pt x="41502" y="179614"/>
                  <a:pt x="32657" y="179614"/>
                </a:cubicBezTo>
                <a:lnTo>
                  <a:pt x="24493" y="179614"/>
                </a:lnTo>
                <a:cubicBezTo>
                  <a:pt x="22282" y="179614"/>
                  <a:pt x="20368" y="178806"/>
                  <a:pt x="18752" y="177190"/>
                </a:cubicBezTo>
                <a:cubicBezTo>
                  <a:pt x="17137" y="175575"/>
                  <a:pt x="16329" y="173661"/>
                  <a:pt x="16329" y="171450"/>
                </a:cubicBezTo>
                <a:lnTo>
                  <a:pt x="16329" y="155121"/>
                </a:lnTo>
                <a:cubicBezTo>
                  <a:pt x="16329" y="152910"/>
                  <a:pt x="17137" y="150997"/>
                  <a:pt x="18752" y="149381"/>
                </a:cubicBezTo>
                <a:cubicBezTo>
                  <a:pt x="20368" y="147765"/>
                  <a:pt x="22282" y="146957"/>
                  <a:pt x="24493" y="146957"/>
                </a:cubicBezTo>
                <a:lnTo>
                  <a:pt x="32657" y="146957"/>
                </a:lnTo>
                <a:cubicBezTo>
                  <a:pt x="41672" y="146957"/>
                  <a:pt x="49368" y="143768"/>
                  <a:pt x="55747" y="137389"/>
                </a:cubicBezTo>
                <a:cubicBezTo>
                  <a:pt x="62125" y="131011"/>
                  <a:pt x="65314" y="123315"/>
                  <a:pt x="65314" y="114300"/>
                </a:cubicBezTo>
                <a:lnTo>
                  <a:pt x="65314" y="110218"/>
                </a:lnTo>
                <a:cubicBezTo>
                  <a:pt x="65314" y="106816"/>
                  <a:pt x="64124" y="103924"/>
                  <a:pt x="61742" y="101543"/>
                </a:cubicBezTo>
                <a:cubicBezTo>
                  <a:pt x="59361" y="99162"/>
                  <a:pt x="56470" y="97971"/>
                  <a:pt x="53068" y="97971"/>
                </a:cubicBezTo>
                <a:lnTo>
                  <a:pt x="24493" y="97971"/>
                </a:lnTo>
                <a:cubicBezTo>
                  <a:pt x="17689" y="97971"/>
                  <a:pt x="11906" y="95590"/>
                  <a:pt x="7144" y="90828"/>
                </a:cubicBezTo>
                <a:cubicBezTo>
                  <a:pt x="2381" y="86065"/>
                  <a:pt x="0" y="80282"/>
                  <a:pt x="0" y="73478"/>
                </a:cubicBezTo>
                <a:lnTo>
                  <a:pt x="0" y="24493"/>
                </a:lnTo>
                <a:cubicBezTo>
                  <a:pt x="0" y="17689"/>
                  <a:pt x="2381" y="11906"/>
                  <a:pt x="7144" y="7144"/>
                </a:cubicBezTo>
                <a:cubicBezTo>
                  <a:pt x="11906" y="2381"/>
                  <a:pt x="17689" y="0"/>
                  <a:pt x="244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AU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46250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latin typeface="+mn-lt"/>
                <a:cs typeface="+mn-ea"/>
                <a:sym typeface="+mn-lt"/>
              </a:rPr>
              <a:t>motivate</a:t>
            </a:r>
            <a:endParaRPr lang="zh-CN" altLang="en-US" sz="2800" dirty="0">
              <a:latin typeface="+mn-lt"/>
              <a:cs typeface="+mn-ea"/>
              <a:sym typeface="+mn-lt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F77F1955-B437-4E6B-B371-9ADC77F5C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010983" y="3819847"/>
            <a:ext cx="382799" cy="382799"/>
          </a:xfrm>
          <a:prstGeom prst="rect">
            <a:avLst/>
          </a:prstGeom>
        </p:spPr>
      </p:pic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42EC4493-91F0-42F7-833C-82C7863656DB}"/>
              </a:ext>
            </a:extLst>
          </p:cNvPr>
          <p:cNvSpPr txBox="1"/>
          <p:nvPr/>
        </p:nvSpPr>
        <p:spPr>
          <a:xfrm>
            <a:off x="1987178" y="3920174"/>
            <a:ext cx="2323213" cy="35327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發想動機</a:t>
            </a:r>
            <a:endParaRPr lang="en-AU" sz="2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75BA6242-D367-4C96-96A8-C9CBA3D009DD}"/>
              </a:ext>
            </a:extLst>
          </p:cNvPr>
          <p:cNvSpPr/>
          <p:nvPr/>
        </p:nvSpPr>
        <p:spPr>
          <a:xfrm>
            <a:off x="5063706" y="2103418"/>
            <a:ext cx="2178459" cy="1112807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11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功能介紹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9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37"/>
          <p:cNvSpPr/>
          <p:nvPr/>
        </p:nvSpPr>
        <p:spPr>
          <a:xfrm>
            <a:off x="6529571" y="1449363"/>
            <a:ext cx="4713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簡單說明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6529571" y="1009694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記帳功能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7266884" y="28035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建立資料庫新增三個資料表，分別紀錄消費類別、消費金額、備註。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7266886" y="25567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內建 </a:t>
            </a:r>
            <a:r>
              <a:rPr lang="en-US" altLang="zh-TW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SQ</a:t>
            </a: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altLang="zh-TW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Lite </a:t>
            </a: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紀錄消費類型</a:t>
            </a:r>
            <a:endParaRPr lang="en-AU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266884" y="399897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可直接點選欲調整之消費內容進行更改，亦或是直接複製一相同花費，可用於經常購買之相同物品上。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7266886" y="375226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直覺好操作物件介面</a:t>
            </a:r>
            <a:endParaRPr lang="en-AU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7266884" y="5208510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內有計算總合功能，可計算所有花費並儲存，未來目標將當日消費金額與行事曆做結合。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7266884" y="4954725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未來目標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2456" b="-10"/>
          <a:stretch/>
        </p:blipFill>
        <p:spPr>
          <a:xfrm>
            <a:off x="-38283" y="1"/>
            <a:ext cx="5700713" cy="6857999"/>
          </a:xfrm>
          <a:prstGeom prst="rect">
            <a:avLst/>
          </a:prstGeom>
        </p:spPr>
      </p:pic>
      <p:sp>
        <p:nvSpPr>
          <p:cNvPr id="22" name="Oval 39">
            <a:extLst>
              <a:ext uri="{FF2B5EF4-FFF2-40B4-BE49-F238E27FC236}">
                <a16:creationId xmlns:a16="http://schemas.microsoft.com/office/drawing/2014/main" id="{E3EAB83E-FA66-4E76-A5F5-CE94603D2197}"/>
              </a:ext>
            </a:extLst>
          </p:cNvPr>
          <p:cNvSpPr/>
          <p:nvPr/>
        </p:nvSpPr>
        <p:spPr>
          <a:xfrm>
            <a:off x="6493004" y="241702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5587D437-F027-4517-9A24-F77C5DBC3DEF}"/>
              </a:ext>
            </a:extLst>
          </p:cNvPr>
          <p:cNvSpPr/>
          <p:nvPr/>
        </p:nvSpPr>
        <p:spPr>
          <a:xfrm>
            <a:off x="6493003" y="3690585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24" name="Oval 39">
            <a:extLst>
              <a:ext uri="{FF2B5EF4-FFF2-40B4-BE49-F238E27FC236}">
                <a16:creationId xmlns:a16="http://schemas.microsoft.com/office/drawing/2014/main" id="{F99F8380-64A9-4661-B7B6-B0E68A683564}"/>
              </a:ext>
            </a:extLst>
          </p:cNvPr>
          <p:cNvSpPr/>
          <p:nvPr/>
        </p:nvSpPr>
        <p:spPr>
          <a:xfrm>
            <a:off x="6493002" y="4896979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47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pPr/>
              <a:t>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Rectangle 37"/>
          <p:cNvSpPr/>
          <p:nvPr/>
        </p:nvSpPr>
        <p:spPr>
          <a:xfrm>
            <a:off x="6529571" y="1449363"/>
            <a:ext cx="4713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簡單說明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Rectangle 48"/>
          <p:cNvSpPr/>
          <p:nvPr/>
        </p:nvSpPr>
        <p:spPr>
          <a:xfrm>
            <a:off x="6529571" y="1009694"/>
            <a:ext cx="4713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借還錢紀錄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 Placeholder 32"/>
          <p:cNvSpPr txBox="1"/>
          <p:nvPr/>
        </p:nvSpPr>
        <p:spPr>
          <a:xfrm>
            <a:off x="7266884" y="280350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使用介面簡單快速，設定借款人與金額，並設定日期即可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條列式內容，所有借款項目一目瞭然。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7266886" y="255679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直覺好操作、條列式內容</a:t>
            </a:r>
            <a:endParaRPr lang="en-AU" altLang="zh-TW" sz="1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266884" y="399897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對於借還款，最常發生的便是時間久了忘了還錢，透過設定提醒功能，可設定還款日期前推播背景提醒。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Text Placeholder 33"/>
          <p:cNvSpPr txBox="1"/>
          <p:nvPr/>
        </p:nvSpPr>
        <p:spPr>
          <a:xfrm>
            <a:off x="7266886" y="375226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借還款提醒功能</a:t>
            </a:r>
            <a:endParaRPr lang="en-AU" altLang="zh-TW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Text Placeholder 32"/>
          <p:cNvSpPr txBox="1"/>
          <p:nvPr/>
        </p:nvSpPr>
        <p:spPr>
          <a:xfrm>
            <a:off x="7266884" y="5208510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將其與行事曆功能做整合，將還款日期添加於行事曆上。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7266884" y="4954725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4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未來目標</a:t>
            </a:r>
            <a:endParaRPr lang="en-AU" altLang="zh-CN" sz="14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2456" b="-10"/>
          <a:stretch/>
        </p:blipFill>
        <p:spPr>
          <a:xfrm>
            <a:off x="-38283" y="1"/>
            <a:ext cx="5700713" cy="6857999"/>
          </a:xfrm>
          <a:prstGeom prst="rect">
            <a:avLst/>
          </a:prstGeom>
        </p:spPr>
      </p:pic>
      <p:sp>
        <p:nvSpPr>
          <p:cNvPr id="22" name="Oval 39">
            <a:extLst>
              <a:ext uri="{FF2B5EF4-FFF2-40B4-BE49-F238E27FC236}">
                <a16:creationId xmlns:a16="http://schemas.microsoft.com/office/drawing/2014/main" id="{E3EAB83E-FA66-4E76-A5F5-CE94603D2197}"/>
              </a:ext>
            </a:extLst>
          </p:cNvPr>
          <p:cNvSpPr/>
          <p:nvPr/>
        </p:nvSpPr>
        <p:spPr>
          <a:xfrm>
            <a:off x="6493004" y="2417024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Oval 39">
            <a:extLst>
              <a:ext uri="{FF2B5EF4-FFF2-40B4-BE49-F238E27FC236}">
                <a16:creationId xmlns:a16="http://schemas.microsoft.com/office/drawing/2014/main" id="{5587D437-F027-4517-9A24-F77C5DBC3DEF}"/>
              </a:ext>
            </a:extLst>
          </p:cNvPr>
          <p:cNvSpPr/>
          <p:nvPr/>
        </p:nvSpPr>
        <p:spPr>
          <a:xfrm>
            <a:off x="6493003" y="3690585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</a:p>
        </p:txBody>
      </p:sp>
      <p:sp>
        <p:nvSpPr>
          <p:cNvPr id="24" name="Oval 39">
            <a:extLst>
              <a:ext uri="{FF2B5EF4-FFF2-40B4-BE49-F238E27FC236}">
                <a16:creationId xmlns:a16="http://schemas.microsoft.com/office/drawing/2014/main" id="{F99F8380-64A9-4661-B7B6-B0E68A683564}"/>
              </a:ext>
            </a:extLst>
          </p:cNvPr>
          <p:cNvSpPr/>
          <p:nvPr/>
        </p:nvSpPr>
        <p:spPr>
          <a:xfrm>
            <a:off x="6493002" y="4896979"/>
            <a:ext cx="588559" cy="58855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101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123</TotalTime>
  <Words>607</Words>
  <Application>Microsoft Office PowerPoint</Application>
  <PresentationFormat>寬螢幕</PresentationFormat>
  <Paragraphs>102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Lato</vt:lpstr>
      <vt:lpstr>微软雅黑</vt:lpstr>
      <vt:lpstr>Raleway</vt:lpstr>
      <vt:lpstr>Arial</vt:lpstr>
      <vt:lpstr>Bahnschrift</vt:lpstr>
      <vt:lpstr>Calibri</vt:lpstr>
      <vt:lpstr>Office Theme</vt:lpstr>
      <vt:lpstr>11_Office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8064</cp:lastModifiedBy>
  <cp:revision>18</cp:revision>
  <dcterms:created xsi:type="dcterms:W3CDTF">2017-02-13T15:17:59Z</dcterms:created>
  <dcterms:modified xsi:type="dcterms:W3CDTF">2020-12-30T09:56:10Z</dcterms:modified>
</cp:coreProperties>
</file>