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86" r:id="rId4"/>
    <p:sldMasterId id="2147483687" r:id="rId5"/>
    <p:sldMasterId id="2147483688" r:id="rId6"/>
    <p:sldMasterId id="2147483689" r:id="rId7"/>
    <p:sldMasterId id="2147483690" r:id="rId8"/>
    <p:sldMasterId id="2147483691" r:id="rId9"/>
    <p:sldMasterId id="2147483692" r:id="rId10"/>
    <p:sldMasterId id="2147483693" r:id="rId11"/>
    <p:sldMasterId id="2147483694" r:id="rId12"/>
    <p:sldMasterId id="2147483695" r:id="rId13"/>
    <p:sldMasterId id="2147483696" r:id="rId14"/>
    <p:sldMasterId id="2147483697" r:id="rId15"/>
    <p:sldMasterId id="2147483698" r:id="rId16"/>
    <p:sldMasterId id="2147483699" r:id="rId17"/>
    <p:sldMasterId id="2147483700" r:id="rId18"/>
    <p:sldMasterId id="2147483702" r:id="rId19"/>
    <p:sldMasterId id="2147483703" r:id="rId20"/>
    <p:sldMasterId id="2147483704" r:id="rId21"/>
    <p:sldMasterId id="2147483705" r:id="rId22"/>
  </p:sldMasterIdLst>
  <p:notesMasterIdLst>
    <p:notesMasterId r:id="rId33"/>
  </p:notesMasterIdLst>
  <p:sldIdLst>
    <p:sldId id="256" r:id="rId23"/>
    <p:sldId id="257" r:id="rId24"/>
    <p:sldId id="263" r:id="rId25"/>
    <p:sldId id="264" r:id="rId26"/>
    <p:sldId id="282" r:id="rId27"/>
    <p:sldId id="283" r:id="rId28"/>
    <p:sldId id="284" r:id="rId29"/>
    <p:sldId id="285" r:id="rId30"/>
    <p:sldId id="286" r:id="rId31"/>
    <p:sldId id="259" r:id="rId3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05E"/>
    <a:srgbClr val="148CD6"/>
    <a:srgbClr val="106FAA"/>
    <a:srgbClr val="094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21" Type="http://schemas.openxmlformats.org/officeDocument/2006/relationships/slideMaster" Target="slideMasters/slideMaster2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25A7-BB31-4AA7-812E-6A317F66702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F88B-9D5A-4713-8DF6-F68F2B53D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1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384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983880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1F2EC-60EF-4338-9D63-CC1CC3930C0A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9DBD8-A83D-47F1-BB76-F7FCA22BCB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2529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6DACB-1FAF-44B8-9F21-B77C09E736B8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113E2-C03E-4F12-A964-39B803A8FF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585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1F193-ACCB-4DE6-B5D6-412F42C8B5F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5D538-E56D-4651-A21E-EE7112CB94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100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DAA12-1C9F-4F7D-82BF-9B25EA55B65A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AD7E3-AD53-43BC-97AD-0501A63D10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173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63592-A65E-4B13-963D-F69E5FC879C4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09468-6E6B-41BF-A6AF-713477D8A1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8612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0B8F6-ADDE-44B1-9436-3F95059BA5B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07277-A5E0-4805-A215-BA70044FA3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8872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FED9E-0111-4C65-BD59-D3BC7802BAD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FEE94-58C3-4211-B5F9-56159BDCEF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33517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0151C-06B6-4C84-9DCA-B4444D0B70F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9D655-F06A-4544-BD1C-05B2B4B9F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3529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E9B8A-58C8-4C0F-9A51-5210A1016F37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E9982-E62D-43B4-B1B1-0B072F232B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4693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08BE8-043C-44EE-92E0-ACA965C2F6AC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B2C4-56B5-48A7-A036-2270829E32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8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960465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7222D-C51F-425B-9EC7-39A4642EB8F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AED5A-1FB8-41D3-89B0-E37093CA87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03212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B26F0-27E3-45F7-8916-6E7903C7D449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86AF9-9D7C-40BB-B346-23E3013FF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1600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F7AB7-83C9-4C1E-AF26-DF81BA9D6838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F095D-9625-4E7D-8040-EF0FC8860B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5989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3FD4D-EDC3-4ED7-8974-CE4A9D74A7E7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D8A3D-82AE-433F-BADD-B996208E63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02464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8FB94-05FF-446E-9BF8-81D92C58CC8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EDF39-7B73-4CD8-8344-47368F0E5A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80586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E2EAA-C658-43B5-88DB-B9D7FFA17E5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08D73-C57D-49FC-AD57-8DFADA6324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7680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AD000-5A35-4283-BF5C-9B46218A8A48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14EC7-1239-4E07-A9B3-23730C93F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72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68A1C-C166-4BE4-8BDC-BD9B37B1E1E7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81EDE-813B-48FB-9C62-2261061CE7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472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CB7EB-C111-4265-88EB-FF162C46276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960C-5F42-447C-97BA-A492851BD3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473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6FED-0110-438D-9EA7-7F5CDE70A951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0DF2F-16B7-45A7-9E7C-B991C4C8E4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6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1A4B3-8117-4845-AD44-DCC16E1C5785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52324-3DB1-4B69-A0B7-2A238EFCDC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291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8DEE1-C77F-4833-94C0-8C919217DE02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A40BF-8534-4613-8EE8-BFF98E3BB2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8569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49262-06F4-4A0D-B8EE-68F770B34E8A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9D49F-A2DF-44E8-86B1-2EAE9A8498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3741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DE0E7-2DA9-4497-941E-F94C9DBFCD6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BA544-5B5C-457C-BC04-B66DBAF2D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8590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FA5F1-33F7-4545-A9DD-A88D4E7EEEA6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3CD0-63B0-4EF4-8D82-23A78B0D1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644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609D2-DA55-4F02-819D-956B44B91C35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58874-9B21-4DEF-AFE6-746D89697A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0547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8D725-3550-45F2-A5DA-F034944682A2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CC06D-9353-4B0A-9F38-F906AEF241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6568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069D2-A97A-441F-ABB8-133E088026EC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939BA-6A9A-45CD-8597-D668248776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5389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5EA27-B869-41BD-A170-34552776648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956F1-8425-4D22-9B58-8BA96232B9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3145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2DF47-E831-4541-89C6-A6497F28A421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F3150-9776-4AAB-9D4E-4377803BD4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6499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6E550-CC6C-4082-9BE1-E5FBC30CEF14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4CDD5-1F8F-451A-A50E-39DFEB9FD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51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C7BFF-AA8F-434B-97DF-1AD7E825B77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915D4-0959-4D68-B052-1832A3BF4D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6740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E44B5-89BB-4EBE-B277-038D6C95CA1B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C0DA5-9351-4338-94EB-7978D124A5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67504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5841F-3903-499D-8773-4CFDD234CE45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CE53-5AC6-4994-998E-5EF938C5FD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305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62644-D112-4475-8977-C9C8675CADC2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39B97-4B93-4CF8-8A45-380458F159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3482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11E8E-F86C-4466-9BA1-66B0E271A6A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2BCC5-D87F-4B20-828B-363F294B73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1893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4AF95-BE0E-4A8B-B61E-E52E80D979E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471FB-1A53-4A97-A1B0-DCFB78C8DA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494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9D111-6C5C-49F1-A6C1-E72263A255F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F2D7F-3735-45D7-B7A1-46AC9E2D42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4397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38B28-0535-4D11-870F-213C7B78514E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7C880-B1CB-489D-B1A5-78C3157AB5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7681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50FA9-F15D-458F-9799-F6F805985255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737D-E5C7-4F2E-A163-25AD32EFB1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7634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B2B60-555D-4862-8097-BF8C3AB511D9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95D21-4584-486E-86F5-DC3F441793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937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604B9-B609-480B-8E9C-7786DCFEB36C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FFEC3-499F-4D1E-AC70-131983A1E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8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C4036-8854-4EF1-B441-6E02ECB75845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AC448-E2B1-4797-9791-5404B4908E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0168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BAE50-118A-436C-8D35-D362FC164CE2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37EE-A3F5-4B12-A485-68AED78483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3262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F2548-2AB1-4646-9C04-0DB0610C3364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AEADB-D4AF-45F9-9321-95B1C577BC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0064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A4A43-7335-4217-9B3F-49572824A9E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C609B-A585-441F-BAD8-E0BF1947AC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1556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376E-928E-4EFE-8B0E-67714898082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2FF5F-5137-414E-B87B-66484C685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8992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931D7-FBDE-4063-9528-789E283A3A04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851FA-79E1-482A-B11F-99F7886B72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4459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AD6BF-5FCB-4235-8CA6-E4E3D592F56B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D8711-F315-4151-A769-20401FAE8B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7901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94C63-0828-47C4-8607-16FD5B351507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17948-203C-4BDE-9323-F42A1976DA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9917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6180-94A6-47AB-BABD-C9275CDB9327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C327F-7E3B-450B-83B7-BF3A71CC74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3253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D0B19-618F-4529-B746-519B20AF18C6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4EC56-230B-4864-AE71-8F6CD952C7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9388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5E5E2-F1FC-4F32-A2DE-D89C3FD95FD7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85E4F-0EF4-49D3-BBD9-82CB44AEFE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94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BEEC5-04E6-4227-8EFD-DFF3FC2FD7C8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431E6-52B3-47C4-A3BC-4C607B7D38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9238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BFBE7-4FC4-41E1-A9E7-04B9EC320BFB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497FF-A70A-40E3-BECE-C870544982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1982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94739-B132-4605-B873-4BB147A2EB4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14776-C457-4892-8656-6D31F5D08F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8716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1DEC6-0798-4E39-86D5-C737FE3F478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5403E-CB73-40BE-B943-E01DE55197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23263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F258F-9685-4CFD-8D49-7A414F95197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DB1E7-065B-412D-B5F2-6EE361BF49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3917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97FBE-9D35-4D06-A488-0D992FFC6DF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406BB-17C1-463B-A3BB-C0F9FECB6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5720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DB28A-7561-48A3-8E0E-0FABC71F15B1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540E0-1D5C-4ECD-931B-5E7FBEF1BA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441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CDA33-BFAA-4CD8-9C2F-B8B026DD90E0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FB90-2415-46E5-9A66-609F12C33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9399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3DCFC-7714-46CD-8D1A-68C59DFCC3BB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5C30C-2AE2-4678-9C02-78D6A4BEA4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8790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BA2C8-F0A0-4078-AA32-627FDAFB3427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A92FA-5B06-4A83-AD29-4EB427E251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18839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55EEE-A8DC-4D8A-BF5C-E44B3C88E9EA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F56D5-AAA6-4F74-9946-1FA7313BFD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53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0DE9F-FA9C-4281-A54A-166D7F993AA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D04AE-BC66-4ACA-A979-4E55FD0AAE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0470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4A052-309E-4682-B1DC-9CA68D138625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1BB49-9CD3-4634-9615-2F57946429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2367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51EE0-3C3C-4A7E-B8F4-717B294AC9D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A768B-A24A-4F99-B472-95A5E3EF27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0636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13EE4-08C7-4EAD-9971-D6C28941BF50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312BB-D809-4FBF-8A02-12A13F8731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2576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A0C53-707E-4B8C-BBB4-C840EF37C80A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B9DB9-2AC8-485C-B3E0-59565BFDB3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14010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B36B8-43A7-4771-8BBF-0D30DA94AF7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F2394-CE74-4AC6-8CB1-CE9A1183BC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3385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1E339-9477-4ED3-8CC9-BB6062F8177B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20EFD-4410-4D40-A958-B3C2D22DC4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5373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3AAD8-C90E-443F-AB80-F920FB9F9EAA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65510-7D79-44DD-9519-A1FBF1C8F5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8223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3B166-B7AD-4796-990C-331C31538954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04CD9-47C7-4F7B-8358-C4E4C81C14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9864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0D3FD-DF29-4872-ADCB-7833BD368A2A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14BB-CC1E-4488-B1DB-D04AAD2EC1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0772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C0CB0-5A2B-4674-8307-81EB9B23EE12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41EE-45DD-47D0-88BD-1B1ABB2E54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27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04429-2F5A-4694-B182-085E6D2597AC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A281B-1380-4E2E-BC9B-E656C44F30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488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31CAA-2B76-4264-A1A5-3A1F76E5ADA5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52328-9E01-4554-91CB-E3AE806A34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1924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9D688-E7A1-43C5-8FF0-C171D0EB6D7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7C339-9BEE-4C71-9123-5DD120E5E0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2915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BBF0-CF7A-4E99-A5C2-337029A2A751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99965-6E31-43B6-A1BB-69D164D884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0176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63078-AC99-47C7-A7A6-736723DC7E44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226C7-0665-4F72-9240-BC121EDC75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4986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1851E-361C-4ECA-8A80-69A03EF49160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2C5E5-15AF-4AAB-8508-2984E6EC81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2447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55024-A0F2-4D86-955E-AB65C15B6E42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31FD6-5CF5-4549-A4A1-0503E5D80C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8499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81189-49CC-4D76-A459-71594D0B519C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A245C-9540-4E8F-A80C-30E7AF619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7175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CA39F-1158-4F64-9DE7-741F6BBB874C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31756-0C12-4A7E-BBDD-B89F9BEFFF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7236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3EA1B-B584-495C-9568-1454C78BA05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7AC7F-AC9C-4435-B4B6-1E939EC80E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3195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84A82-BA81-403D-9190-4A136D5EEB96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EC37A-5D3C-4139-AEB0-2B8E48C63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09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DAD22-60CE-446B-9436-1274F11F182E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1452B-0BEA-4CEA-B95B-07BA6C6239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2450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D375E-4AAC-4D18-8548-C40C63419DA2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D4233-BDBD-4F54-85DB-CB7FF9A450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7662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1E12B-57A5-4168-8C31-B00458E15277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655B0-A116-4960-856F-7668792D77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5399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A753D-FFAA-4C5D-99C3-8CF250B42BC6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411DE-7B13-4B4B-BA31-5EF9ED99E1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4755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F1F23-68E4-41A1-8DC5-0BC78E87949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3EF43-B43E-4670-B3A5-163CC49105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70302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F2847-96BF-4B18-B36C-45B117B605F4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62FDB-3FCD-4D0A-8542-73AC1954A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9842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1BC15-E53E-44F7-B054-DEC5FA679750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26DC8-2513-4CF8-A402-1B244923FE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31968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BDD23-C383-4436-B796-EF1876118495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83C51-2FE3-4738-BA07-E200904A45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07399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7176F-0904-446C-9584-CA7A29FCD5F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A93AB-04E0-4BBE-9D7E-FCECACE152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06373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52027-1637-40D0-9F8C-18ACFF4DEBEE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B606D-EA9F-4C6D-A7B7-5F45CB470F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5630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F3B93-1DEF-411E-8127-17D1C39E1B9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C71B-143A-4695-98EB-6EA038B9F0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43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DE9D4-9871-4988-9BAC-30EF7547A919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C571E-477C-4DC5-871D-1AB72FF280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4830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E25F2-E059-44A6-9E9B-7CE009C3A91E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F3208-653D-44EC-A1F5-E74339D49A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22573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71435-2FE1-41EA-97D3-41D90090AB27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E4B55-EC1E-44ED-8CA5-822759F64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604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F7598-ABA5-4F36-9F0D-0A08EB061DEC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7CA5-449E-4286-A194-114166C23C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7349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FCFB9-4349-45BD-A929-6F314009DD60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DA86C-7AC3-4300-B926-7572BF5F30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04743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6A45F-F55D-4E63-A8A6-25023E936765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D6C2A-C0BD-41BD-9577-11470028C2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5018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2AF48-9265-4350-A167-951A45CD1A65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7938-AED9-4A52-83C3-FE860A3AF7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33272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3DD73-8A65-4EA5-950F-061E1485544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05811-5F17-4CFB-BD8A-AB62BDAAE6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4741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88627-C60A-4CF0-9D4A-11CD71FA300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04EDA-4F05-49F4-9541-75AA0B2A2B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698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4EB09-B92F-4FFF-850E-028E2623DE4A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614D-3D78-4B14-856F-16BE3C5C7B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60189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0EA39-B9E0-4DE7-A5C9-33898F37A5AA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4967D-36BD-4010-A815-3F468CC722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90599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C198D-C024-480C-AE03-DA9A8CE30751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E2FE5-1237-48B8-974F-C6548295A5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9125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FA036-4386-459B-BBC2-F9D03CDCA7E0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DC82C-3576-406E-8045-1909E1BB40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4973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A0D9C-77FB-42F3-B832-285FACF7C170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71EB9-75A1-4DEB-9D60-FEC51AD527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0548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B56D8-323D-4B68-9E9C-85DE76E42C2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66FE2-B208-448B-8330-481AE41742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3290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A7E74-9377-41B0-A0F9-BDFE74E0B922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9A949-9B8C-48DC-8DCF-C4818BCF0D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46425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A2463-F776-4CC9-BF1B-03B13E2EC0C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262F7-86D7-4BEE-A37B-8A440C22F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72433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AC02A-11F6-470E-B410-E7F1D4600C65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68DBB-9B1E-42C8-ACE1-12DD65A089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14665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66A37-EE0B-4679-8699-5A64A2C97746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9AB18-BEBE-4B17-A75E-B1CBB8DD29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64957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B29AA-8816-4804-BA3E-880DF72E5674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C0F83-C5C2-4623-973C-C601FAB43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6127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7B5B-47F6-4C13-8F85-2277C2F944F5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145D3-F1E3-4559-93D2-57AAF8CAF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93243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6D01C-523C-4627-B529-B54B42F9280C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9B600-D6DE-4D4A-B8B6-8051E02749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38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69276-0535-4AE8-942E-011ABC7B88A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D805E-149F-4FDD-8264-FD198B813A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99758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52A51-E82E-440A-8D32-614AEEDF0B97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DFF7A-6641-4228-B3D7-96B226DDD2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59208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3BB26-B5EE-46D5-844D-D2BF61A74C46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4EDB9-0C0B-4CF2-804C-32B0C9E934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4408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3DB30-F6B8-40F4-BC0B-5E290AFDA9D9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4B357-B5BB-4615-948D-EF7D2E3F08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453356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BA250-4D51-443B-A5BC-6DDFE103BCFC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06F0B-D68D-43C9-8EC4-B8EC510CE3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19802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E0AF7-31B2-4A9C-B49E-BABA2F811ACA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5887A-5CBB-412B-AD70-9115D7473C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94647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28965-F519-48DD-8EED-77BBE1CC1F65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7A585-DE1D-4C0A-9B80-68158F141E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13652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98CDC-07D0-4AB5-842A-17950A33A66E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50AC5-BC34-4A82-BB64-766D87FFCC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3769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CC6FB-E5A1-4FB9-9C87-40DCA5D92A65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E8A2F-F519-42C0-9D72-9DC1C8FE15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64677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C5C2B-76CD-46AC-B5E3-68C8310B68F6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D62AE-3BE6-4B29-A22E-18D6777EFB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21012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4C6CF-B059-44FE-ACB6-56D3E8DF9331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BF0EA-3589-4D07-BAE8-6F52F21C97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20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4CEC1-490F-4948-8BA5-56831DA5DFD1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B1301-4743-4726-B84C-4C48CCAC1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81107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B91F3-1CFD-441D-89EF-0F103B4FBA55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043F2-B19E-4837-AC13-49A5497850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99412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B4CB5-119C-48E6-81AB-DF31DA18FAD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26029-D872-4337-806B-FD29DCA3ED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92369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D87E8-0DE3-489B-9F32-1FC071DAE07C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20C02-30EF-4E53-9C8A-83D4D4BFC7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10944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4DCD7-F869-4292-BF8E-969F49661A8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0923D-7F21-40D5-BE60-C0ECC4ECA1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18298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BB020-D643-426A-96D7-2656689A2F70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69870-68C1-47A6-B9FA-163602A9B9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040690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75B19-EF30-4020-837B-D524E1E7D6D6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5875A-0014-45E7-9264-81EE9B5CF1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49368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30783-C493-4E4B-9F1E-4114E1C86E88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16D71-240E-49EF-9939-04421028B7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975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080CB-FD30-429A-8E60-039ADC263939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4EF95-5761-4FA3-825D-BD23D8910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07362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798F5-AED5-4CD0-AD2F-FB021958AF0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DBDC4-8E05-40EB-85F0-26ED9FBCF7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8481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86416-CAF4-4CA1-A4AD-236ACBF5F3F7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47DAB-20A9-4183-B625-6D5FBC433F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65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0037193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7ED7F-B74F-4705-A79E-C4D97598B781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37A36-B52A-40F3-B1E7-50D15C9474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17474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FAB0A-F7C1-4B78-8945-80AF06A533C6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2AD9D-E9D9-4B98-8A6F-ECDAE49284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75340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A4E38-132D-49EB-9FE5-40CB5086CEF0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60EB-99DD-4E10-84BC-B1DAA3F6A6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08614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9268A-2D7C-4424-8ECE-5DAE884B48F9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59C2B-A77A-4BDA-8DC1-2B6D51961E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70225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CD3E9-D6E2-480E-94F6-5E9509EBCB1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F497-8C09-4744-A19C-211BBC4D63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0372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81624-47F0-469D-8E9F-26D71189955C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9CCAE-EAED-4DBC-AA6D-4AA1A26504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543959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24F5F-58A5-4DCB-A64A-7C5E9D74630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532CB-B942-45B5-A064-59F40866DB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043900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F6468-AF1E-4E5F-BC58-7CFA94F8AE37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D057B-1380-42E4-B36F-A7641D9A47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4557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C2EB4-94CE-4B07-9BB4-AF7DCE4E7C1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D986B-4B42-496C-AE70-460E45AB9A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997340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0AE2B-ABAB-40C0-9BD1-2E5A70466FB1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E8E54-3FDC-4698-8782-CEE7221924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80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62168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284D8-795E-44C5-8EDF-0DFF482C6429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7A052-7270-4911-947A-A4341B6AAA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36014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445DD-083B-469A-BE4A-2B45A9243D62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E90B7-365E-4046-8822-24C2A6F4BA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51452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E4C2-7F09-4383-B2DF-D48E6AFB969A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1892B-CFA6-4121-BF37-1D020A4885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484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2198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86142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241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99129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3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73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48790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4725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79779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58068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863502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28266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42807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93829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99811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988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7939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9863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16909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20806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74832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81430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BAEAF-19BF-4AB3-BF7D-60C12EF9DBF6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C4C64-8EE2-480F-8FD6-711D7ABE7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950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70F72-7791-44A9-8D40-AC1402685CA6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974C8-270A-4B34-9FDB-0B40AFBE9B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382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60D84-E1B9-4EA7-8EA3-0D355656BF3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35B83-2D76-4836-9B79-2C2920C25F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591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FFCD9-2380-4A90-B48A-DDCF6F085275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C239D-E2BA-4612-AA04-6E7C8FCDC4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691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8F18-905E-43E7-BAE3-7F42DD6B5476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68E68-5F44-4E83-B4F9-1A9A6E5B99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7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09985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9A20-0B0B-4F09-88CB-AF5F165EA9EB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92F82-89F1-4C5F-AA4A-C3AD414836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036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AC9E4-CF3A-43B6-80F4-41EA5978544B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E17A0-5993-4916-A238-6A8A4ED0FB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97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8D456-6D32-4864-8555-BC28A027F3E1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E358B-800F-4FDC-BB2D-9D214FE71D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764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B6BF0-83FE-48F0-8A47-9DC2FE2E481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98125-583F-462A-AB54-03E5A7D20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904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E6889-B120-47B5-A5A6-F5A6A472830B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03132-B433-4B6C-9805-1A69FFFD33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9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E43A2-A57F-42CB-AEB6-6A277ACBAF9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09E5F-5E88-4A38-883C-5CC1311B89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209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1D930-EE88-46A1-93A6-CE232E0F32AC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077FB-F67D-4910-8945-B52FFE536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729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76BB2-782F-465C-9386-3D28D8401FD1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65B7E-6199-4C86-8F27-EFE84C42AF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018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80D39-3B19-4A0B-BD76-D2F1FBE42F38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7A177-4B39-42FD-AD91-3BE9DCD615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914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BCBE-0E48-4F83-8432-3E7422C0271B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B2C61-3FCA-4C1B-AEA9-08484B5704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7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360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C295B-DA40-40F1-A8FB-B9A91E410109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C64ED-9955-4C7F-8CE6-261B8C46F8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072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7EC98-5598-4F40-A6EB-DAE51A0DDF7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03673-D4CE-4E6A-BAE0-2A6197BA3E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220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98EBA-A739-483B-9BC1-EB93CF365820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5C3BF-46BA-41FC-9489-3786866D65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95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EA83C-0753-4B10-B51A-CB548B493675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88494-19A3-48F8-B9F0-754F4D973B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907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0AC5A-71FF-4F1F-8433-F2E1F54D9C9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8D59-3A83-427B-A421-876EB5562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05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C6B41-B1BA-4A9D-832C-4EE924E4AB00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152CA-766C-4D39-BBE1-BEC5F88784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503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63A5D-61A9-4BDC-8C7B-3F57E256B9F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018F5-2AB2-4334-A3B6-1D5F04FEB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3055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0345-4E18-4D55-A2B9-067DCD3DA59A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42911-C180-4832-B605-475D93B449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434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DE187-EF42-4BA2-94A2-64B18D0CCBB1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B7E40-1F36-4630-B0C9-70668999AC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125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E29C-BC0A-4CA5-A960-A857D81F8C9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363E0-F929-4AB5-BA70-BE40BD676E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8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1908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C549C-9114-4AB5-821F-A4AF723FCFF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31F9F-83D9-4C24-876E-F339F2991C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6096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1A72C-AC80-460F-840D-47F6F525C811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1476B-9092-47F9-8805-9CB46C372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060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BD934-F35E-4F6B-ACE4-67BCC5AB5B52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53840-53B5-4F3E-9943-58EFDDD2E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8334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BFB3F-129F-4FCD-A0F1-F9EAC172476B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94D49-8296-420B-9784-4689E3A937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203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C74E1-219B-48FF-B79C-A07FE4CB503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0E1B9-DC71-4C24-9B53-4086C7726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7845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DED3C-5A1A-4A68-B144-FA3C67958930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C3D5B-7442-4700-B67E-FD09B7E00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605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9DD4A-3CC5-45B6-A482-4AB6A6B89762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5361F-8BA1-4EE0-ADC1-14A3CBBD5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087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7A792-6422-4EF6-B15E-EB1F52E2BEE1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ADB08-7017-46BD-9A32-1ED4370A31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0710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34083-CE48-4089-976C-06B8D06E6541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98483-75E9-4E8E-8E68-69E5D85BDA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34882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FFA18-E4B4-408C-B807-0133E8B33AE2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A8808-54EA-459E-8173-9A79F340F1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83020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EF6C0-1915-4664-A7E8-4A0614B7B668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31E51-F7C7-4B42-8496-F2DF79597A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4665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3E4B4-5067-4658-9419-369740CF08D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D5A7D-AF29-480C-933A-E1055044C3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290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778B4-4EFE-4A6F-AAE2-9BFB909778B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885D-DC3C-4DB9-A014-6FFADFB799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5847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C3A61-9BE5-45ED-9650-A68C48A705B8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CDBCB-737B-42FD-B474-B5F1FB36E9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2178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9C7FC-4410-47C6-A080-7E6F3DA065C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7F7B5-DA53-4ED8-87F6-BF335D5214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13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4CF30-04C5-4CE6-8B4B-B74579010BE0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4F94F-73C1-4C85-8DAE-4367A5426A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5895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9431A-3B71-47B4-81AF-8674579AA652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78183-695E-459D-B00C-AAEE3E8C9A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45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BB66E-A16E-4219-A55D-A52FE9FF71B9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95A0-4C3F-451F-BDCC-8736F15148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62652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85AFE-4B07-447C-82CC-F484FAD3D266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3CC34-3E7B-4E6A-A77B-C09798FA73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1225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C85F5-4B54-4506-80FE-896FF74F5A6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3FEB-D915-4F44-9593-CA4BDAE16E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9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041697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D5499-9A7D-4710-AF8E-E3B203BDD00C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05743-3EE0-4956-BCBF-28DD0DFDEF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38295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004EA-8AD5-425E-A635-7B8B6486CFD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5C1AD-1A9F-44CD-BFBE-B8F5ED60B6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6503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9E5A3-12CE-4344-B355-7630826F132B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DD4F3-FCDF-4740-AC4E-99D93086D1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345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30E8-2601-4C06-AA18-A8C4FF228EC9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C0E31-3393-4F00-BEA1-B1598735D7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0151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BDBCA-AB4B-4FD3-9510-C11CFC751386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C2D24-0778-45E3-ABAD-90D6B252AA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846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B44DA-4BD6-411F-B631-36E96563F78C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255A3-77A6-4BD7-B77E-9A6633797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508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6B0B2-7AD4-4E82-8D6C-3A78A09626FF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BC8AD-328B-456D-8A00-6E575EE0F7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61269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25669-46E2-4EC2-B608-CA3B6B47F0BE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63B90-1BF3-4E1E-AB48-4C3DF69C67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7017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A8F54-972B-4263-97B0-48D4C25A963E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8CF99-7F04-4DCF-85DB-59F186370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72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0638E-E437-4C13-B710-1F682E79F1E8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9914A-230C-436A-BC6E-7695E87CE7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5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5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6512428-E4CE-47F6-A872-FC8BF9F31D4D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1229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1AF2E977-ED0A-4841-AF4C-FB22518DDC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F18F249-C29C-44EF-B1D4-76B316809235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1331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0419C71-DEA6-4F28-B419-97AA883E15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36613"/>
            <a:ext cx="49149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7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0" name="矩形 2"/>
          <p:cNvSpPr>
            <a:spLocks/>
          </p:cNvSpPr>
          <p:nvPr userDrawn="1"/>
        </p:nvSpPr>
        <p:spPr bwMode="auto">
          <a:xfrm>
            <a:off x="0" y="5391150"/>
            <a:ext cx="12196763" cy="1325563"/>
          </a:xfrm>
          <a:custGeom>
            <a:avLst/>
            <a:gdLst>
              <a:gd name="T0" fmla="*/ 0 w 9144000"/>
              <a:gd name="T1" fmla="*/ 0 h 986547"/>
              <a:gd name="T2" fmla="*/ 12183923 w 9144000"/>
              <a:gd name="T3" fmla="*/ 90530 h 986547"/>
              <a:gd name="T4" fmla="*/ 12196763 w 9144000"/>
              <a:gd name="T5" fmla="*/ 1230190 h 986547"/>
              <a:gd name="T6" fmla="*/ 0 w 9144000"/>
              <a:gd name="T7" fmla="*/ 1230190 h 986547"/>
              <a:gd name="T8" fmla="*/ 0 w 9144000"/>
              <a:gd name="T9" fmla="*/ 0 h 986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86547">
                <a:moveTo>
                  <a:pt x="0" y="0"/>
                </a:moveTo>
                <a:cubicBezTo>
                  <a:pt x="2258729" y="1963553"/>
                  <a:pt x="5821913" y="455460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1D100"/>
              </a:gs>
              <a:gs pos="1942">
                <a:srgbClr val="D1D100"/>
              </a:gs>
              <a:gs pos="60001">
                <a:srgbClr val="FFC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1" name="矩形 2"/>
          <p:cNvSpPr>
            <a:spLocks/>
          </p:cNvSpPr>
          <p:nvPr userDrawn="1"/>
        </p:nvSpPr>
        <p:spPr bwMode="auto">
          <a:xfrm>
            <a:off x="4763" y="5530850"/>
            <a:ext cx="12195175" cy="1227138"/>
          </a:xfrm>
          <a:custGeom>
            <a:avLst/>
            <a:gdLst>
              <a:gd name="T0" fmla="*/ 0 w 9144000"/>
              <a:gd name="T1" fmla="*/ 0 h 915566"/>
              <a:gd name="T2" fmla="*/ 12182337 w 9144000"/>
              <a:gd name="T3" fmla="*/ 90306 h 915566"/>
              <a:gd name="T4" fmla="*/ 12195175 w 9144000"/>
              <a:gd name="T5" fmla="*/ 1227138 h 915566"/>
              <a:gd name="T6" fmla="*/ 0 w 9144000"/>
              <a:gd name="T7" fmla="*/ 1227138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123974" y="1876926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61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2" name="矩形 2"/>
          <p:cNvSpPr>
            <a:spLocks/>
          </p:cNvSpPr>
          <p:nvPr userDrawn="1"/>
        </p:nvSpPr>
        <p:spPr bwMode="auto">
          <a:xfrm>
            <a:off x="0" y="5630863"/>
            <a:ext cx="12196763" cy="1227137"/>
          </a:xfrm>
          <a:custGeom>
            <a:avLst/>
            <a:gdLst>
              <a:gd name="T0" fmla="*/ 0 w 9144000"/>
              <a:gd name="T1" fmla="*/ 0 h 915566"/>
              <a:gd name="T2" fmla="*/ 12183923 w 9144000"/>
              <a:gd name="T3" fmla="*/ 90306 h 915566"/>
              <a:gd name="T4" fmla="*/ 12196763 w 9144000"/>
              <a:gd name="T5" fmla="*/ 1227137 h 915566"/>
              <a:gd name="T6" fmla="*/ 0 w 9144000"/>
              <a:gd name="T7" fmla="*/ 1227137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48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3" name="矩形 2"/>
          <p:cNvSpPr>
            <a:spLocks/>
          </p:cNvSpPr>
          <p:nvPr userDrawn="1"/>
        </p:nvSpPr>
        <p:spPr bwMode="auto">
          <a:xfrm>
            <a:off x="0" y="5729288"/>
            <a:ext cx="12196763" cy="1230312"/>
          </a:xfrm>
          <a:custGeom>
            <a:avLst/>
            <a:gdLst>
              <a:gd name="T0" fmla="*/ 0 w 9144000"/>
              <a:gd name="T1" fmla="*/ 0 h 915566"/>
              <a:gd name="T2" fmla="*/ 12196763 w 9144000"/>
              <a:gd name="T3" fmla="*/ 0 h 915566"/>
              <a:gd name="T4" fmla="*/ 12196763 w 9144000"/>
              <a:gd name="T5" fmla="*/ 1230312 h 915566"/>
              <a:gd name="T6" fmla="*/ 0 w 9144000"/>
              <a:gd name="T7" fmla="*/ 1230312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096000" y="0"/>
                  <a:pt x="9144000" y="0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solidFill>
            <a:srgbClr val="0082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4" name="矩形 2"/>
          <p:cNvSpPr>
            <a:spLocks/>
          </p:cNvSpPr>
          <p:nvPr userDrawn="1"/>
        </p:nvSpPr>
        <p:spPr bwMode="auto">
          <a:xfrm>
            <a:off x="-3175" y="6502400"/>
            <a:ext cx="12195175" cy="461963"/>
          </a:xfrm>
          <a:custGeom>
            <a:avLst/>
            <a:gdLst>
              <a:gd name="T0" fmla="*/ 0 w 9144000"/>
              <a:gd name="T1" fmla="*/ 786 h 917126"/>
              <a:gd name="T2" fmla="*/ 12195175 w 9144000"/>
              <a:gd name="T3" fmla="*/ 786 h 917126"/>
              <a:gd name="T4" fmla="*/ 12195175 w 9144000"/>
              <a:gd name="T5" fmla="*/ 461963 h 917126"/>
              <a:gd name="T6" fmla="*/ 0 w 9144000"/>
              <a:gd name="T7" fmla="*/ 461963 h 917126"/>
              <a:gd name="T8" fmla="*/ 0 w 9144000"/>
              <a:gd name="T9" fmla="*/ 786 h 917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7126">
                <a:moveTo>
                  <a:pt x="0" y="1560"/>
                </a:moveTo>
                <a:cubicBezTo>
                  <a:pt x="2198901" y="1799219"/>
                  <a:pt x="6113930" y="-61193"/>
                  <a:pt x="9144000" y="1560"/>
                </a:cubicBezTo>
                <a:lnTo>
                  <a:pt x="9144000" y="917126"/>
                </a:lnTo>
                <a:lnTo>
                  <a:pt x="0" y="917126"/>
                </a:lnTo>
                <a:lnTo>
                  <a:pt x="0" y="1560"/>
                </a:lnTo>
                <a:close/>
              </a:path>
            </a:pathLst>
          </a:custGeom>
          <a:solidFill>
            <a:schemeClr val="bg1">
              <a:alpha val="1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4345" name="图片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3" y="6024563"/>
            <a:ext cx="2298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43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434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59550"/>
            <a:ext cx="281305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E05A91-C68B-45C0-AA25-925369E00E2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1434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9550"/>
            <a:ext cx="381635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50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9550"/>
            <a:ext cx="281305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D178C6E-C83D-484A-9357-F4ECC6252A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4025" indent="-4540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7425" indent="-3778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0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0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00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72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4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16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68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536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536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EC068EC-895C-4883-AB3D-CEA530A9DAB5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1536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44A8465-0DD1-4E29-9209-2EF202A01F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638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638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BC03B0-3AC1-4762-929A-48650B38CE9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1638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A2BF466-4A74-4026-8FA4-456351C6C3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741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741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59CF782-F7B6-4140-8E88-133125B8E249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1741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3E8E164-3301-436E-B0E9-DE2EB25AB2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843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843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9A93424-C2A8-4F76-AC5B-420B5618BE64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1843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9432ACF-8CAA-4B71-B7EF-A0CF7D708F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945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946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8604E3-8403-4172-A1CF-32F38645D2A2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1946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FAAF1E0-44E0-494A-B78B-05965CBA29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48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48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37FAC89-F5D4-4262-9719-21AE7A6E07EC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2048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62C768-5B51-43C6-8077-B3D537767A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253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253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360A45A-3825-436E-9718-373E79987D9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2253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BB98B3-A13E-4500-A3C3-5C9DF8538D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F82063-4481-4DAE-B355-6A31AE117C0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307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B158591-70AC-4DCC-A80E-E254967F9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355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355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F4AB1BF-37AC-40F2-9024-D31A370DC7E4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2355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DB81A64-AEA4-4FF1-91F6-83F360AB77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457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458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B97D2A0-E977-409F-99B2-71FA780DC582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2458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8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0B357FA-54DC-4A89-95D5-3E326B1C70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560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560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99B0538-EF0C-42DD-B865-B000E4223876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2560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5A1BC8C-6CEF-440F-AA35-B5DB94EE33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>
            <a:fillRect/>
          </a:stretch>
        </p:blipFill>
        <p:spPr bwMode="auto">
          <a:xfrm>
            <a:off x="1588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5D0C23B-8A91-4EC1-A3F0-27068F07F466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717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B57799C-93CD-4B42-8CA6-AEEF15BB38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65C3CC0-842B-4724-8F52-8E82D70B8413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8196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7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765E2E-2ED1-478D-9659-4A7C8DEC8B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B58DA2A-F92C-44D6-8234-AD0637F95F51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922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C38D791-B82A-4775-BC69-28A067C2C6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38DC8-C656-443F-918C-70974AA201D8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1024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31D8328C-B5E0-47D2-91AA-FCA3ABF118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4E0EC44-1793-4056-B924-C9AFF46D2DDB}" type="datetimeFigureOut">
              <a:rPr lang="zh-CN" altLang="en-US"/>
              <a:pPr>
                <a:defRPr/>
              </a:pPr>
              <a:t>2020/9/10</a:t>
            </a:fld>
            <a:endParaRPr lang="zh-CN" altLang="en-US"/>
          </a:p>
        </p:txBody>
      </p:sp>
      <p:sp>
        <p:nvSpPr>
          <p:cNvPr id="1126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504AB96-C868-4A71-B118-1A3F1894D4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0"/>
          <p:cNvSpPr txBox="1">
            <a:spLocks noChangeArrowheads="1"/>
          </p:cNvSpPr>
          <p:nvPr/>
        </p:nvSpPr>
        <p:spPr bwMode="auto">
          <a:xfrm>
            <a:off x="3617912" y="3413124"/>
            <a:ext cx="4956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109_summer_homework</a:t>
            </a:r>
          </a:p>
        </p:txBody>
      </p:sp>
      <p:sp>
        <p:nvSpPr>
          <p:cNvPr id="26627" name="文本框 12"/>
          <p:cNvSpPr txBox="1">
            <a:spLocks noChangeArrowheads="1"/>
          </p:cNvSpPr>
          <p:nvPr/>
        </p:nvSpPr>
        <p:spPr bwMode="auto">
          <a:xfrm>
            <a:off x="1498427" y="2493107"/>
            <a:ext cx="919514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NTUT-Applied Network Lab</a:t>
            </a:r>
            <a:endParaRPr lang="zh-CN" altLang="en-US" sz="5400" b="1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10">
            <a:extLst>
              <a:ext uri="{FF2B5EF4-FFF2-40B4-BE49-F238E27FC236}">
                <a16:creationId xmlns:a16="http://schemas.microsoft.com/office/drawing/2014/main" id="{1C0414CD-8849-495D-A63C-B8E14CF5E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8486" y="3975099"/>
            <a:ext cx="5155025" cy="39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Segoe UI" panose="020B0502040204020203" pitchFamily="34" charset="0"/>
              </a:rPr>
              <a:t>producer: </a:t>
            </a:r>
            <a:r>
              <a:rPr lang="zh-TW" altLang="en-US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Segoe UI" panose="020B0502040204020203" pitchFamily="34" charset="0"/>
              </a:rPr>
              <a:t>臧英宏</a:t>
            </a:r>
            <a:endParaRPr lang="en-US" altLang="zh-CN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文本框 12"/>
          <p:cNvSpPr txBox="1">
            <a:spLocks noChangeArrowheads="1"/>
          </p:cNvSpPr>
          <p:nvPr/>
        </p:nvSpPr>
        <p:spPr bwMode="auto">
          <a:xfrm>
            <a:off x="2996856" y="2967037"/>
            <a:ext cx="64103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5400" b="1" dirty="0">
                <a:solidFill>
                  <a:schemeClr val="bg1"/>
                </a:solidFill>
                <a:latin typeface="Segoe UI" pitchFamily="34" charset="0"/>
                <a:ea typeface="微软雅黑" pitchFamily="34" charset="-122"/>
              </a:rPr>
              <a:t>THANKS YOU</a:t>
            </a:r>
            <a:endParaRPr lang="zh-CN" altLang="en-US" sz="5400" b="1" dirty="0">
              <a:solidFill>
                <a:schemeClr val="bg1"/>
              </a:solidFill>
              <a:latin typeface="Segoe U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8"/>
          <p:cNvSpPr txBox="1">
            <a:spLocks noChangeArrowheads="1"/>
          </p:cNvSpPr>
          <p:nvPr/>
        </p:nvSpPr>
        <p:spPr bwMode="auto">
          <a:xfrm>
            <a:off x="2514600" y="-117951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699" name="文本框 9"/>
          <p:cNvSpPr txBox="1">
            <a:spLocks noChangeArrowheads="1"/>
          </p:cNvSpPr>
          <p:nvPr/>
        </p:nvSpPr>
        <p:spPr bwMode="auto">
          <a:xfrm>
            <a:off x="1365250" y="2705100"/>
            <a:ext cx="2970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TW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錄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6872288" y="1209675"/>
            <a:ext cx="2815016" cy="771525"/>
            <a:chOff x="0" y="0"/>
            <a:chExt cx="2815098" cy="771525"/>
          </a:xfrm>
        </p:grpSpPr>
        <p:sp>
          <p:nvSpPr>
            <p:cNvPr id="29711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2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8149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TW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程式流程圖</a:t>
              </a:r>
              <a:endParaRPr lang="en-US" altLang="zh-TW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1" name="Group 7"/>
          <p:cNvGrpSpPr>
            <a:grpSpLocks/>
          </p:cNvGrpSpPr>
          <p:nvPr/>
        </p:nvGrpSpPr>
        <p:grpSpPr bwMode="auto">
          <a:xfrm>
            <a:off x="6872288" y="2452688"/>
            <a:ext cx="2507240" cy="771525"/>
            <a:chOff x="0" y="0"/>
            <a:chExt cx="2507312" cy="771525"/>
          </a:xfrm>
        </p:grpSpPr>
        <p:sp>
          <p:nvSpPr>
            <p:cNvPr id="2970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0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5071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TW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函式內容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2" name="Group 10"/>
          <p:cNvGrpSpPr>
            <a:grpSpLocks/>
          </p:cNvGrpSpPr>
          <p:nvPr/>
        </p:nvGrpSpPr>
        <p:grpSpPr bwMode="auto">
          <a:xfrm>
            <a:off x="6872288" y="3695700"/>
            <a:ext cx="2507240" cy="771525"/>
            <a:chOff x="0" y="0"/>
            <a:chExt cx="2507312" cy="771525"/>
          </a:xfrm>
        </p:grpSpPr>
        <p:sp>
          <p:nvSpPr>
            <p:cNvPr id="29707" name="椭圆 10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8" name="文本框 13"/>
            <p:cNvSpPr txBox="1">
              <a:spLocks noChangeArrowheads="1"/>
            </p:cNvSpPr>
            <p:nvPr/>
          </p:nvSpPr>
          <p:spPr bwMode="auto">
            <a:xfrm>
              <a:off x="1000125" y="176420"/>
              <a:ext cx="15071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TW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正確範例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3" name="Group 13"/>
          <p:cNvGrpSpPr>
            <a:grpSpLocks/>
          </p:cNvGrpSpPr>
          <p:nvPr/>
        </p:nvGrpSpPr>
        <p:grpSpPr bwMode="auto">
          <a:xfrm>
            <a:off x="6872288" y="4938713"/>
            <a:ext cx="2507240" cy="771525"/>
            <a:chOff x="0" y="0"/>
            <a:chExt cx="2507312" cy="771525"/>
          </a:xfrm>
        </p:grpSpPr>
        <p:sp>
          <p:nvSpPr>
            <p:cNvPr id="29705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6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15071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TW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錯誤範例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704" name="等腰三角形 17"/>
          <p:cNvSpPr>
            <a:spLocks noChangeArrowheads="1"/>
          </p:cNvSpPr>
          <p:nvPr/>
        </p:nvSpPr>
        <p:spPr bwMode="auto">
          <a:xfrm rot="5400000">
            <a:off x="5968206" y="3250407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25298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TW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程式流程圖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0B862166-E397-407A-BCB9-B7ACD7777598}"/>
              </a:ext>
            </a:extLst>
          </p:cNvPr>
          <p:cNvSpPr/>
          <p:nvPr/>
        </p:nvSpPr>
        <p:spPr bwMode="auto">
          <a:xfrm>
            <a:off x="454999" y="1668376"/>
            <a:ext cx="2440033" cy="11647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輸入參數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E635CED1-0895-4A56-BC68-E11B3DFA7741}"/>
              </a:ext>
            </a:extLst>
          </p:cNvPr>
          <p:cNvSpPr/>
          <p:nvPr/>
        </p:nvSpPr>
        <p:spPr bwMode="auto">
          <a:xfrm>
            <a:off x="3480429" y="1668376"/>
            <a:ext cx="2440033" cy="11647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參數轉換</a:t>
            </a:r>
            <a:br>
              <a:rPr lang="en-US" altLang="zh-TW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</a:br>
            <a:r>
              <a:rPr lang="en-US" altLang="zh-TW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(string</a:t>
            </a:r>
            <a:r>
              <a:rPr lang="zh-TW" altLang="en-US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轉換為</a:t>
            </a:r>
            <a:r>
              <a:rPr lang="en-US" altLang="zh-TW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list</a:t>
            </a:r>
            <a:r>
              <a:rPr lang="zh-TW" altLang="en-US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儲存</a:t>
            </a:r>
            <a:r>
              <a:rPr lang="en-US" altLang="zh-TW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)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53DEE795-2D98-4B81-B453-92AAA64A7E52}"/>
              </a:ext>
            </a:extLst>
          </p:cNvPr>
          <p:cNvSpPr/>
          <p:nvPr/>
        </p:nvSpPr>
        <p:spPr bwMode="auto">
          <a:xfrm>
            <a:off x="5120329" y="3864714"/>
            <a:ext cx="2484946" cy="11647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繼續執行</a:t>
            </a: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503AB29-1815-47E8-ABEA-1826A5810049}"/>
              </a:ext>
            </a:extLst>
          </p:cNvPr>
          <p:cNvSpPr/>
          <p:nvPr/>
        </p:nvSpPr>
        <p:spPr bwMode="auto">
          <a:xfrm>
            <a:off x="5120329" y="5470912"/>
            <a:ext cx="2440033" cy="11647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跳出程式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842175AF-72B7-44E3-BDB4-46168E861BE3}"/>
              </a:ext>
            </a:extLst>
          </p:cNvPr>
          <p:cNvSpPr/>
          <p:nvPr/>
        </p:nvSpPr>
        <p:spPr bwMode="auto">
          <a:xfrm>
            <a:off x="1341052" y="3864714"/>
            <a:ext cx="2440034" cy="11647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輸出結果</a:t>
            </a: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F520BC68-4125-48FD-871F-7FC2FB025C9F}"/>
              </a:ext>
            </a:extLst>
          </p:cNvPr>
          <p:cNvSpPr/>
          <p:nvPr/>
        </p:nvSpPr>
        <p:spPr bwMode="auto">
          <a:xfrm>
            <a:off x="9449473" y="1656570"/>
            <a:ext cx="2440034" cy="11647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資料排序</a:t>
            </a:r>
            <a:br>
              <a:rPr lang="en-US" altLang="zh-TW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</a:br>
            <a:r>
              <a:rPr lang="zh-TW" altLang="en-US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三個資料為一組</a:t>
            </a: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7F80E22F-0DA2-4278-8E9D-DE29410A8132}"/>
              </a:ext>
            </a:extLst>
          </p:cNvPr>
          <p:cNvSpPr/>
          <p:nvPr/>
        </p:nvSpPr>
        <p:spPr bwMode="auto">
          <a:xfrm>
            <a:off x="6464951" y="1668424"/>
            <a:ext cx="2440033" cy="11647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取出目標函數</a:t>
            </a:r>
            <a:br>
              <a:rPr lang="en-US" altLang="zh-TW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</a:br>
            <a:r>
              <a:rPr lang="zh-TW" altLang="en-US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過濾不相干字元</a:t>
            </a:r>
          </a:p>
        </p:txBody>
      </p:sp>
      <p:sp>
        <p:nvSpPr>
          <p:cNvPr id="4" name="流程圖: 決策 3">
            <a:extLst>
              <a:ext uri="{FF2B5EF4-FFF2-40B4-BE49-F238E27FC236}">
                <a16:creationId xmlns:a16="http://schemas.microsoft.com/office/drawing/2014/main" id="{FF9ACF8B-A707-41A5-86D2-6E8C655926C4}"/>
              </a:ext>
            </a:extLst>
          </p:cNvPr>
          <p:cNvSpPr/>
          <p:nvPr/>
        </p:nvSpPr>
        <p:spPr bwMode="auto">
          <a:xfrm>
            <a:off x="8904984" y="3699995"/>
            <a:ext cx="3140765" cy="1494183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dirty="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參數交叉比對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A4D50A4-1C9B-4752-961E-F9F3FD2B2A7B}"/>
              </a:ext>
            </a:extLst>
          </p:cNvPr>
          <p:cNvCxnSpPr>
            <a:stCxn id="2" idx="3"/>
            <a:endCxn id="20" idx="1"/>
          </p:cNvCxnSpPr>
          <p:nvPr/>
        </p:nvCxnSpPr>
        <p:spPr bwMode="auto">
          <a:xfrm>
            <a:off x="2895032" y="2250748"/>
            <a:ext cx="5853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619A1DD-3661-480D-AFAC-998D795AC8D3}"/>
              </a:ext>
            </a:extLst>
          </p:cNvPr>
          <p:cNvCxnSpPr>
            <a:stCxn id="20" idx="3"/>
            <a:endCxn id="37" idx="1"/>
          </p:cNvCxnSpPr>
          <p:nvPr/>
        </p:nvCxnSpPr>
        <p:spPr bwMode="auto">
          <a:xfrm>
            <a:off x="5920462" y="2250748"/>
            <a:ext cx="544489" cy="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317A20F-0E04-4882-AC31-D0705BCE7956}"/>
              </a:ext>
            </a:extLst>
          </p:cNvPr>
          <p:cNvCxnSpPr>
            <a:stCxn id="37" idx="3"/>
            <a:endCxn id="36" idx="1"/>
          </p:cNvCxnSpPr>
          <p:nvPr/>
        </p:nvCxnSpPr>
        <p:spPr bwMode="auto">
          <a:xfrm flipV="1">
            <a:off x="8904984" y="2238942"/>
            <a:ext cx="544489" cy="118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23CB6CE5-8C04-4DAF-B75E-E1FBECAE7296}"/>
              </a:ext>
            </a:extLst>
          </p:cNvPr>
          <p:cNvCxnSpPr>
            <a:cxnSpLocks/>
            <a:stCxn id="4" idx="2"/>
            <a:endCxn id="34" idx="3"/>
          </p:cNvCxnSpPr>
          <p:nvPr/>
        </p:nvCxnSpPr>
        <p:spPr bwMode="auto">
          <a:xfrm rot="5400000">
            <a:off x="8588312" y="4166229"/>
            <a:ext cx="859106" cy="291500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7575D10-9DDD-4517-8912-8CCFC31235A8}"/>
              </a:ext>
            </a:extLst>
          </p:cNvPr>
          <p:cNvCxnSpPr>
            <a:cxnSpLocks/>
            <a:stCxn id="4" idx="1"/>
            <a:endCxn id="33" idx="3"/>
          </p:cNvCxnSpPr>
          <p:nvPr/>
        </p:nvCxnSpPr>
        <p:spPr bwMode="auto">
          <a:xfrm flipH="1" flipV="1">
            <a:off x="7605275" y="4447086"/>
            <a:ext cx="129970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19229DD-D9B4-4441-A265-98C11047BB62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 bwMode="auto">
          <a:xfrm flipH="1">
            <a:off x="3781086" y="4447086"/>
            <a:ext cx="13392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CFA1F8A1-D093-4FCA-8023-484D3B63FF74}"/>
              </a:ext>
            </a:extLst>
          </p:cNvPr>
          <p:cNvCxnSpPr>
            <a:endCxn id="4" idx="0"/>
          </p:cNvCxnSpPr>
          <p:nvPr/>
        </p:nvCxnSpPr>
        <p:spPr bwMode="auto">
          <a:xfrm rot="5400000">
            <a:off x="10171377" y="3137110"/>
            <a:ext cx="866875" cy="25889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A952E68-2B46-43AE-9A77-4FD4F89DA166}"/>
              </a:ext>
            </a:extLst>
          </p:cNvPr>
          <p:cNvSpPr txBox="1"/>
          <p:nvPr/>
        </p:nvSpPr>
        <p:spPr>
          <a:xfrm>
            <a:off x="7803724" y="405980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邏輯正確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F2825DD0-569F-4673-84F7-F3C7ACEE78CD}"/>
              </a:ext>
            </a:extLst>
          </p:cNvPr>
          <p:cNvSpPr txBox="1"/>
          <p:nvPr/>
        </p:nvSpPr>
        <p:spPr>
          <a:xfrm>
            <a:off x="7823011" y="563349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邏輯錯誤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文本框 69"/>
          <p:cNvSpPr txBox="1">
            <a:spLocks noChangeArrowheads="1"/>
          </p:cNvSpPr>
          <p:nvPr/>
        </p:nvSpPr>
        <p:spPr bwMode="auto">
          <a:xfrm>
            <a:off x="790575" y="128588"/>
            <a:ext cx="47636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TW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函式內容 </a:t>
            </a:r>
            <a:r>
              <a:rPr lang="en-US" altLang="zh-TW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TW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StringtoList</a:t>
            </a:r>
            <a:r>
              <a:rPr lang="en-US" altLang="zh-TW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2788" name="燕尾形 71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2789" name="燕尾形 72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57123F97-7C4F-4478-9C72-93751B780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1829846"/>
            <a:ext cx="11602478" cy="38155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文本框 69"/>
          <p:cNvSpPr txBox="1">
            <a:spLocks noChangeArrowheads="1"/>
          </p:cNvSpPr>
          <p:nvPr/>
        </p:nvSpPr>
        <p:spPr bwMode="auto">
          <a:xfrm>
            <a:off x="790575" y="128588"/>
            <a:ext cx="37513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TW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函式內容 </a:t>
            </a:r>
            <a:r>
              <a:rPr lang="en-US" altLang="zh-TW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(Judge)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2788" name="燕尾形 71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2789" name="燕尾形 72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AED7BA51-A5A6-4F71-9914-920DE4609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9" y="2209630"/>
            <a:ext cx="11650701" cy="326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996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文本框 69"/>
          <p:cNvSpPr txBox="1">
            <a:spLocks noChangeArrowheads="1"/>
          </p:cNvSpPr>
          <p:nvPr/>
        </p:nvSpPr>
        <p:spPr bwMode="auto">
          <a:xfrm>
            <a:off x="790575" y="128588"/>
            <a:ext cx="33794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TW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函式內容 </a:t>
            </a:r>
            <a:r>
              <a:rPr lang="en-US" altLang="zh-TW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(Run)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2788" name="燕尾形 71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2789" name="燕尾形 72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5D8F488A-CB70-4F5B-B485-A23F5D460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38" y="1380182"/>
            <a:ext cx="8120601" cy="48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8307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文本框 69"/>
          <p:cNvSpPr txBox="1">
            <a:spLocks noChangeArrowheads="1"/>
          </p:cNvSpPr>
          <p:nvPr/>
        </p:nvSpPr>
        <p:spPr bwMode="auto">
          <a:xfrm>
            <a:off x="790575" y="128588"/>
            <a:ext cx="46394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TW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函式內容 </a:t>
            </a:r>
            <a:r>
              <a:rPr lang="en-US" altLang="zh-TW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主函式</a:t>
            </a:r>
            <a:r>
              <a:rPr lang="en-US" altLang="zh-TW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main)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2788" name="燕尾形 71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2789" name="燕尾形 72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42CEEECD-C809-4E1D-B04D-F93ADD5F4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378" y="2318612"/>
            <a:ext cx="7169551" cy="269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3064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文本框 69"/>
          <p:cNvSpPr txBox="1">
            <a:spLocks noChangeArrowheads="1"/>
          </p:cNvSpPr>
          <p:nvPr/>
        </p:nvSpPr>
        <p:spPr bwMode="auto">
          <a:xfrm>
            <a:off x="790575" y="128588"/>
            <a:ext cx="2170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TW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正確範例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2788" name="燕尾形 71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2789" name="燕尾形 72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0268D81-D3F0-4543-B4C3-C6F956276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1" y="2131445"/>
            <a:ext cx="10637887" cy="29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3375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文本框 69"/>
          <p:cNvSpPr txBox="1">
            <a:spLocks noChangeArrowheads="1"/>
          </p:cNvSpPr>
          <p:nvPr/>
        </p:nvSpPr>
        <p:spPr bwMode="auto">
          <a:xfrm>
            <a:off x="790575" y="128588"/>
            <a:ext cx="388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TW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錯誤範例</a:t>
            </a:r>
            <a:r>
              <a:rPr lang="en-US" altLang="zh-TW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偵錯模式</a:t>
            </a:r>
            <a:r>
              <a:rPr lang="en-US" altLang="zh-TW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2788" name="燕尾形 71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2789" name="燕尾形 72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42B88829-2D3F-42A6-A86A-F2AF1D74F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34" y="2822427"/>
            <a:ext cx="9821646" cy="17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6476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6_自定义设计方案">
  <a:themeElements>
    <a:clrScheme name="6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7_自定义设计方案">
  <a:themeElements>
    <a:clrScheme name="7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9_自定义设计方案">
  <a:themeElements>
    <a:clrScheme name="9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0_自定义设计方案">
  <a:themeElements>
    <a:clrScheme name="10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1_自定义设计方案">
  <a:themeElements>
    <a:clrScheme name="1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2_自定义设计方案">
  <a:themeElements>
    <a:clrScheme name="1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Pages>0</Pages>
  <Words>120</Words>
  <Characters>0</Characters>
  <Application>Microsoft Office PowerPoint</Application>
  <DocSecurity>0</DocSecurity>
  <PresentationFormat>寬螢幕</PresentationFormat>
  <Lines>0</Lines>
  <Paragraphs>31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22</vt:i4>
      </vt:variant>
      <vt:variant>
        <vt:lpstr>投影片標題</vt:lpstr>
      </vt:variant>
      <vt:variant>
        <vt:i4>10</vt:i4>
      </vt:variant>
    </vt:vector>
  </HeadingPairs>
  <TitlesOfParts>
    <vt:vector size="40" baseType="lpstr">
      <vt:lpstr>微软雅黑</vt:lpstr>
      <vt:lpstr>宋体</vt:lpstr>
      <vt:lpstr>細明體</vt:lpstr>
      <vt:lpstr>Arial</vt:lpstr>
      <vt:lpstr>Calibri</vt:lpstr>
      <vt:lpstr>Calibri Light</vt:lpstr>
      <vt:lpstr>Impact</vt:lpstr>
      <vt:lpstr>Segoe UI</vt:lpstr>
      <vt:lpstr>Office 主题</vt:lpstr>
      <vt:lpstr>1_自定义设计方案</vt:lpstr>
      <vt:lpstr>1_Office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2_Office 主题​​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9_自定义设计方案</vt:lpstr>
      <vt:lpstr>10_自定义设计方案</vt:lpstr>
      <vt:lpstr>11_自定义设计方案</vt:lpstr>
      <vt:lpstr>12_自定义设计方案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Penguin</cp:lastModifiedBy>
  <cp:revision>128</cp:revision>
  <dcterms:created xsi:type="dcterms:W3CDTF">2014-06-29T11:45:14Z</dcterms:created>
  <dcterms:modified xsi:type="dcterms:W3CDTF">2020-09-10T06:44:55Z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