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7f4564b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7f4564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7f4564b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7f4564b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7f4564b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7f4564b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354021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354021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ChestXRay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Bénédicte Noblet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Laura Xénard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Bénédicte: Environnement et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WSL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Jupyterlab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253" y="1152475"/>
            <a:ext cx="3741275" cy="389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695" y="2847150"/>
            <a:ext cx="5394299" cy="19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325" y="1017726"/>
            <a:ext cx="2604635" cy="170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Bénédicte: préparation au chargement des data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609" y="1017725"/>
            <a:ext cx="5286658" cy="1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400" y="2344225"/>
            <a:ext cx="5092899" cy="22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58425" y="3203200"/>
            <a:ext cx="214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DataFrame contenant l’ensemble des données quel que soit le subset (train, test, val) </a:t>
            </a:r>
            <a:endParaRPr/>
          </a:p>
        </p:txBody>
      </p:sp>
      <p:cxnSp>
        <p:nvCxnSpPr>
          <p:cNvPr id="74" name="Google Shape;74;p15"/>
          <p:cNvCxnSpPr>
            <a:stCxn id="71" idx="2"/>
            <a:endCxn id="72" idx="1"/>
          </p:cNvCxnSpPr>
          <p:nvPr/>
        </p:nvCxnSpPr>
        <p:spPr>
          <a:xfrm flipH="1" rot="-5400000">
            <a:off x="2907170" y="2634125"/>
            <a:ext cx="528900" cy="1135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Bénédicte: idées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Sur liste d’adresses: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utiliser matplotlib.image.imread() pour charger image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réduire image size 150 x 100 (garder proportions)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 conserver dans une liste (?)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Alternative, Laura : tf.keras.preprocessing.image_dataset_from_directory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à tester, + rapide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mais nécessitera de faire dossier test/validation/training 1 à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faire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Normalisation des images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Data augmentation pour équilibrer ? Ou utiliser des poids différents ?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Architecture du réseau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Essai sur différents paramètres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Résultats en test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920350" y="2661953"/>
            <a:ext cx="1516225" cy="1296825"/>
          </a:xfrm>
          <a:custGeom>
            <a:rect b="b" l="l" r="r" t="t"/>
            <a:pathLst>
              <a:path extrusionOk="0" h="51873" w="60649">
                <a:moveTo>
                  <a:pt x="0" y="51873"/>
                </a:moveTo>
                <a:lnTo>
                  <a:pt x="60649" y="51873"/>
                </a:lnTo>
                <a:lnTo>
                  <a:pt x="60649" y="0"/>
                </a:lnTo>
                <a:lnTo>
                  <a:pt x="23011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