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22/10/2018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22/10/2018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22/10/2018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22/10/2018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22/10/2018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22/10/2018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22/10/2018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22/10/2018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22/10/2018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22/10/2018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22/10/2018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22/10/2018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286778"/>
            <a:ext cx="10515598" cy="115844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Laboratorio de Análisis y Procesamiento de Señales EIE 310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445224"/>
            <a:ext cx="10515598" cy="474836"/>
          </a:xfrm>
        </p:spPr>
        <p:txBody>
          <a:bodyPr rtlCol="0"/>
          <a:lstStyle/>
          <a:p>
            <a:pPr rtl="0"/>
            <a:r>
              <a:rPr lang="es-ES" dirty="0" smtClean="0"/>
              <a:t>Ayudantía </a:t>
            </a:r>
            <a:r>
              <a:rPr lang="es-ES" dirty="0" smtClean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1866" y="719309"/>
            <a:ext cx="2284959" cy="569168"/>
          </a:xfrm>
        </p:spPr>
        <p:txBody>
          <a:bodyPr/>
          <a:lstStyle/>
          <a:p>
            <a:r>
              <a:rPr lang="es-CL" dirty="0" smtClean="0"/>
              <a:t>Ejercicio </a:t>
            </a:r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49845" y="1288639"/>
            <a:ext cx="4506795" cy="1828800"/>
          </a:xfrm>
        </p:spPr>
        <p:txBody>
          <a:bodyPr>
            <a:normAutofit/>
          </a:bodyPr>
          <a:lstStyle/>
          <a:p>
            <a:r>
              <a:rPr lang="es-CL" sz="1800" dirty="0" smtClean="0"/>
              <a:t>En base al </a:t>
            </a:r>
            <a:r>
              <a:rPr lang="es-CL" sz="1800" dirty="0"/>
              <a:t>archivo </a:t>
            </a:r>
            <a:r>
              <a:rPr lang="es-CL" sz="1800" b="1" dirty="0" smtClean="0"/>
              <a:t>ups.txt, </a:t>
            </a:r>
            <a:r>
              <a:rPr lang="es-CL" sz="1800" dirty="0" smtClean="0"/>
              <a:t>el cual contiene </a:t>
            </a:r>
            <a:r>
              <a:rPr lang="es-CL" sz="1800" dirty="0"/>
              <a:t>5400 muestras de la corriente [</a:t>
            </a:r>
            <a:r>
              <a:rPr lang="es-CL" sz="1800" dirty="0" err="1"/>
              <a:t>Amp</a:t>
            </a:r>
            <a:r>
              <a:rPr lang="es-CL" sz="1800" dirty="0"/>
              <a:t>] de </a:t>
            </a:r>
            <a:r>
              <a:rPr lang="es-CL" sz="1800" dirty="0" smtClean="0"/>
              <a:t>la línea </a:t>
            </a:r>
            <a:r>
              <a:rPr lang="es-CL" sz="1800" dirty="0"/>
              <a:t>de 220 V entrando a una </a:t>
            </a:r>
            <a:r>
              <a:rPr lang="es-CL" sz="1800" dirty="0" smtClean="0"/>
              <a:t>UPS </a:t>
            </a:r>
            <a:r>
              <a:rPr lang="es-CL" sz="1800" i="1" dirty="0" smtClean="0"/>
              <a:t>Fs</a:t>
            </a:r>
            <a:r>
              <a:rPr lang="es-CL" sz="1800" dirty="0"/>
              <a:t>: 6400 [m/s</a:t>
            </a:r>
            <a:r>
              <a:rPr lang="es-CL" sz="1800" dirty="0" smtClean="0"/>
              <a:t>]. Diseñe un programa que grafique la forma de onda y su espectro.</a:t>
            </a:r>
            <a:endParaRPr lang="es-CL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719309"/>
            <a:ext cx="6682519" cy="53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2184" y="679059"/>
            <a:ext cx="2347664" cy="576064"/>
          </a:xfrm>
        </p:spPr>
        <p:txBody>
          <a:bodyPr/>
          <a:lstStyle/>
          <a:p>
            <a:r>
              <a:rPr lang="es-CL" dirty="0" smtClean="0"/>
              <a:t>Ejercicio </a:t>
            </a:r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536160" y="1255122"/>
            <a:ext cx="4392488" cy="1525806"/>
          </a:xfrm>
        </p:spPr>
        <p:txBody>
          <a:bodyPr>
            <a:normAutofit/>
          </a:bodyPr>
          <a:lstStyle/>
          <a:p>
            <a:r>
              <a:rPr lang="es-CL" sz="1800" dirty="0" smtClean="0"/>
              <a:t>Mediante el archivo psr-0950-08.wav analice la señal calculado su PSD, envolvente  y PSD envolvente respectivamente. Grafique la señal y los cálculos solicitados. </a:t>
            </a:r>
            <a:endParaRPr lang="es-CL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647700"/>
            <a:ext cx="68389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685800"/>
            <a:ext cx="2347664" cy="720080"/>
          </a:xfrm>
        </p:spPr>
        <p:txBody>
          <a:bodyPr/>
          <a:lstStyle/>
          <a:p>
            <a:r>
              <a:rPr lang="es-CL" dirty="0" smtClean="0"/>
              <a:t>Ejercicio </a:t>
            </a:r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24800" y="1405880"/>
            <a:ext cx="4032448" cy="2473139"/>
          </a:xfrm>
        </p:spPr>
        <p:txBody>
          <a:bodyPr>
            <a:noAutofit/>
          </a:bodyPr>
          <a:lstStyle/>
          <a:p>
            <a:r>
              <a:rPr lang="es-CL" sz="1800" dirty="0" smtClean="0"/>
              <a:t>Empleando el archivo carot.wav, diseñe un programa que grafique la señal y su espectro, permitiendo su reproducción. Considere que se empleo un  ultrasónico cuya frecuencia es de 5 </a:t>
            </a:r>
            <a:r>
              <a:rPr lang="es-CL" sz="1800" dirty="0"/>
              <a:t>MHz, </a:t>
            </a:r>
            <a:r>
              <a:rPr lang="es-CL" sz="1800" dirty="0" smtClean="0"/>
              <a:t>el ángulo </a:t>
            </a:r>
            <a:r>
              <a:rPr lang="es-CL" sz="1800" dirty="0"/>
              <a:t>del transductor es 45 ° y la tasa </a:t>
            </a:r>
            <a:r>
              <a:rPr lang="es-CL" sz="1800" dirty="0" smtClean="0"/>
              <a:t>de muestreo </a:t>
            </a:r>
            <a:r>
              <a:rPr lang="es-CL" sz="1800" dirty="0"/>
              <a:t>es 22050 m/s.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8" y="685800"/>
            <a:ext cx="7207645" cy="55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1678</TotalTime>
  <Words>138</Words>
  <Application>Microsoft Office PowerPoint</Application>
  <PresentationFormat>Panorámica</PresentationFormat>
  <Paragraphs>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Schoolbook</vt:lpstr>
      <vt:lpstr>BOCETO DE CIUDAD 16X9</vt:lpstr>
      <vt:lpstr>Laboratorio de Análisis y Procesamiento de Señales EIE 310</vt:lpstr>
      <vt:lpstr>Ejercicio 1</vt:lpstr>
      <vt:lpstr>Ejercicio 2</vt:lpstr>
      <vt:lpstr>Ejercicio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Análisis y Procesamiento de Señales EIE 310</dc:title>
  <dc:creator>Nicolás Patricio Rojas Vega</dc:creator>
  <cp:lastModifiedBy>Nicolás Patricio Rojas Vega</cp:lastModifiedBy>
  <cp:revision>36</cp:revision>
  <dcterms:created xsi:type="dcterms:W3CDTF">2018-03-14T03:09:08Z</dcterms:created>
  <dcterms:modified xsi:type="dcterms:W3CDTF">2018-10-23T05:53:38Z</dcterms:modified>
</cp:coreProperties>
</file>