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4C2B-AC1B-433C-B0DB-10E1C92D2C6A}" type="datetimeFigureOut">
              <a:rPr lang="en-US" smtClean="0"/>
              <a:t>6/22/2010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A592-F99C-435F-95AB-0BDCF68576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Trading Technologies </a:t>
            </a:r>
            <a:r>
              <a:rPr lang="en-GB" dirty="0" err="1" smtClean="0"/>
              <a:t>XTrader</a:t>
            </a:r>
            <a:r>
              <a:rPr lang="en-GB" dirty="0" smtClean="0"/>
              <a:t> </a:t>
            </a:r>
            <a:r>
              <a:rPr lang="en-GB" dirty="0" smtClean="0"/>
              <a:t>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Ben Lackey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and Sales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488" y="2000250"/>
            <a:ext cx="36290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 Manager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0102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Book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2580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 Window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543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Trade Book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543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Audit Window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765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XTrader</a:t>
            </a:r>
            <a:r>
              <a:rPr lang="en-US" dirty="0" smtClean="0"/>
              <a:t> Main Toolbar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325" y="3014663"/>
            <a:ext cx="5467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Explorer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6198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Spread Matrix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962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809625"/>
            <a:ext cx="80962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Grid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552575"/>
            <a:ext cx="70294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 Trader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2453731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 Strategy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619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Board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600200"/>
            <a:ext cx="80962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Trading Technologies XTrader Screenshots</vt:lpstr>
      <vt:lpstr>XTrader Main Toolbar</vt:lpstr>
      <vt:lpstr>Market Explorer</vt:lpstr>
      <vt:lpstr>Spread Matrix</vt:lpstr>
      <vt:lpstr>PowerPoint Presentation</vt:lpstr>
      <vt:lpstr>Market Grid</vt:lpstr>
      <vt:lpstr>MD Trader</vt:lpstr>
      <vt:lpstr>Create  Strategy</vt:lpstr>
      <vt:lpstr>Quote Board</vt:lpstr>
      <vt:lpstr>Time and Sales</vt:lpstr>
      <vt:lpstr>Alerts Manager</vt:lpstr>
      <vt:lpstr>Order Book</vt:lpstr>
      <vt:lpstr>Fill Window</vt:lpstr>
      <vt:lpstr>Trade Book</vt:lpstr>
      <vt:lpstr>Audit Window</vt:lpstr>
    </vt:vector>
  </TitlesOfParts>
  <Company>Schneider Trading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XTrader Screenshots</dc:title>
  <dc:creator>jbl</dc:creator>
  <cp:lastModifiedBy>ben</cp:lastModifiedBy>
  <cp:revision>8</cp:revision>
  <dcterms:created xsi:type="dcterms:W3CDTF">2010-06-22T20:01:23Z</dcterms:created>
  <dcterms:modified xsi:type="dcterms:W3CDTF">2010-06-22T20:26:22Z</dcterms:modified>
</cp:coreProperties>
</file>