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26.07.2010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26.07.2010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26.07.2010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26.07.2010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26.07.2010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26.07.2010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26.07.2010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26.07.2010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26.07.2010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26.07.2010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26.07.2010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26.07.2010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/>
          <a:lstStyle/>
          <a:p>
            <a:r>
              <a:rPr lang="en-US" dirty="0" smtClean="0"/>
              <a:t>Legend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43042" y="2214554"/>
            <a:ext cx="357190" cy="3571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143108" y="221455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Fixed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43042" y="2714620"/>
            <a:ext cx="357190" cy="3571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143108" y="271462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Fixed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643042" y="3214686"/>
            <a:ext cx="357190" cy="3571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143108" y="321468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Process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643042" y="3786190"/>
            <a:ext cx="357190" cy="3571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143108" y="3786190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Could not recreate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!!temp\IMG_12072010_2147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500042"/>
            <a:ext cx="8215370" cy="4909662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7092280" y="6309320"/>
            <a:ext cx="1776830" cy="3571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Fixed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!!temp\IMG_13072010_20574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610641"/>
            <a:ext cx="7821639" cy="4683672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7092280" y="6309320"/>
            <a:ext cx="1776830" cy="3571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Fixed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!!temp\IMG_14072010_1337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57166"/>
            <a:ext cx="8585177" cy="505912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85720" y="5786454"/>
            <a:ext cx="546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Application should assume information from Side Tag 54 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092280" y="6309320"/>
            <a:ext cx="1776830" cy="3571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Fixed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 looks like there are trades involving the September and December outrights and spreads.  Why aren’t these showing in the arbitrage window?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761276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308304" y="6381328"/>
            <a:ext cx="1653334" cy="3571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See next slide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8352928" cy="6682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Exchange/Symbol is ICE_IPE/Cocoa, but shown as ICEIPE/Cocoa.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471648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092280" y="6309320"/>
            <a:ext cx="1776830" cy="3571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Fixed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</Words>
  <Application>Microsoft Office PowerPoint</Application>
  <PresentationFormat>Экран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Legend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Legend</dc:title>
  <dc:creator>Russ</dc:creator>
  <cp:lastModifiedBy>ALLA</cp:lastModifiedBy>
  <cp:revision>4</cp:revision>
  <dcterms:created xsi:type="dcterms:W3CDTF">2010-07-14T14:02:50Z</dcterms:created>
  <dcterms:modified xsi:type="dcterms:W3CDTF">2010-07-26T11:37:40Z</dcterms:modified>
</cp:coreProperties>
</file>