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86-98D1-45A0-8550-2B7161A082C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9DF-28AB-4736-B6A1-9A3EF5C85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01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86-98D1-45A0-8550-2B7161A082C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9DF-28AB-4736-B6A1-9A3EF5C85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6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86-98D1-45A0-8550-2B7161A082C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9DF-28AB-4736-B6A1-9A3EF5C85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34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86-98D1-45A0-8550-2B7161A082C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9DF-28AB-4736-B6A1-9A3EF5C85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91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86-98D1-45A0-8550-2B7161A082C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9DF-28AB-4736-B6A1-9A3EF5C85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12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86-98D1-45A0-8550-2B7161A082C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9DF-28AB-4736-B6A1-9A3EF5C85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95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86-98D1-45A0-8550-2B7161A082C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9DF-28AB-4736-B6A1-9A3EF5C85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8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86-98D1-45A0-8550-2B7161A082C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9DF-28AB-4736-B6A1-9A3EF5C85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86-98D1-45A0-8550-2B7161A082C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9DF-28AB-4736-B6A1-9A3EF5C85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64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86-98D1-45A0-8550-2B7161A082C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9DF-28AB-4736-B6A1-9A3EF5C85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3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86-98D1-45A0-8550-2B7161A082C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9DF-28AB-4736-B6A1-9A3EF5C85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E1C86-98D1-45A0-8550-2B7161A082C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9DF-28AB-4736-B6A1-9A3EF5C85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82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58573"/>
            <a:ext cx="10477500" cy="69361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1400" y="152400"/>
            <a:ext cx="10591800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816100" y="279400"/>
            <a:ext cx="85138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Rencontres             à Rennes</a:t>
            </a:r>
            <a:endParaRPr lang="fr-F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2700"/>
            <a:ext cx="1927225" cy="14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0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898650"/>
            <a:ext cx="6143496" cy="37782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16100" y="279400"/>
            <a:ext cx="85138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Rencontres             à Rennes</a:t>
            </a:r>
            <a:endParaRPr lang="fr-F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2700"/>
            <a:ext cx="1927225" cy="14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10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husson</dc:creator>
  <cp:lastModifiedBy>husson</cp:lastModifiedBy>
  <cp:revision>2</cp:revision>
  <dcterms:created xsi:type="dcterms:W3CDTF">2017-06-30T07:37:06Z</dcterms:created>
  <dcterms:modified xsi:type="dcterms:W3CDTF">2017-06-30T07:37:37Z</dcterms:modified>
</cp:coreProperties>
</file>