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05" d="100"/>
          <a:sy n="105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Nagiel" userId="7dbf5c05-09e5-4e90-90db-f66588daa92c" providerId="ADAL" clId="{EE6357FF-A1F3-D149-BCD9-E849748012B4}"/>
    <pc:docChg chg="undo custSel addSld delSld modSld sldOrd">
      <pc:chgData name="Guillaume Nagiel" userId="7dbf5c05-09e5-4e90-90db-f66588daa92c" providerId="ADAL" clId="{EE6357FF-A1F3-D149-BCD9-E849748012B4}" dt="2021-04-23T10:11:22.687" v="6286" actId="20577"/>
      <pc:docMkLst>
        <pc:docMk/>
      </pc:docMkLst>
      <pc:sldChg chg="modSp mod">
        <pc:chgData name="Guillaume Nagiel" userId="7dbf5c05-09e5-4e90-90db-f66588daa92c" providerId="ADAL" clId="{EE6357FF-A1F3-D149-BCD9-E849748012B4}" dt="2021-04-20T13:23:05.021" v="876" actId="1440"/>
        <pc:sldMkLst>
          <pc:docMk/>
          <pc:sldMk cId="2239688679" sldId="258"/>
        </pc:sldMkLst>
        <pc:picChg chg="mod">
          <ac:chgData name="Guillaume Nagiel" userId="7dbf5c05-09e5-4e90-90db-f66588daa92c" providerId="ADAL" clId="{EE6357FF-A1F3-D149-BCD9-E849748012B4}" dt="2021-04-20T13:23:05.021" v="876" actId="1440"/>
          <ac:picMkLst>
            <pc:docMk/>
            <pc:sldMk cId="2239688679" sldId="258"/>
            <ac:picMk id="4" creationId="{73B6BB91-285F-7A4B-898A-88130AE6C45D}"/>
          </ac:picMkLst>
        </pc:picChg>
      </pc:sldChg>
      <pc:sldChg chg="addSp delSp modSp add mod">
        <pc:chgData name="Guillaume Nagiel" userId="7dbf5c05-09e5-4e90-90db-f66588daa92c" providerId="ADAL" clId="{EE6357FF-A1F3-D149-BCD9-E849748012B4}" dt="2021-04-20T13:22:52.371" v="875" actId="1440"/>
        <pc:sldMkLst>
          <pc:docMk/>
          <pc:sldMk cId="10413103" sldId="259"/>
        </pc:sldMkLst>
        <pc:spChg chg="mod">
          <ac:chgData name="Guillaume Nagiel" userId="7dbf5c05-09e5-4e90-90db-f66588daa92c" providerId="ADAL" clId="{EE6357FF-A1F3-D149-BCD9-E849748012B4}" dt="2021-04-20T09:49:24.873" v="2" actId="20577"/>
          <ac:spMkLst>
            <pc:docMk/>
            <pc:sldMk cId="10413103" sldId="259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0T12:22:46.315" v="789" actId="313"/>
          <ac:spMkLst>
            <pc:docMk/>
            <pc:sldMk cId="10413103" sldId="259"/>
            <ac:spMk id="3" creationId="{99AB9C0F-965B-5546-953A-AACCB2A118DD}"/>
          </ac:spMkLst>
        </pc:spChg>
        <pc:spChg chg="add mod">
          <ac:chgData name="Guillaume Nagiel" userId="7dbf5c05-09e5-4e90-90db-f66588daa92c" providerId="ADAL" clId="{EE6357FF-A1F3-D149-BCD9-E849748012B4}" dt="2021-04-20T11:56:37.193" v="457" actId="1076"/>
          <ac:spMkLst>
            <pc:docMk/>
            <pc:sldMk cId="10413103" sldId="259"/>
            <ac:spMk id="8" creationId="{374CC411-68F4-CB42-9E8A-09AFCCEB173E}"/>
          </ac:spMkLst>
        </pc:spChg>
        <pc:picChg chg="del">
          <ac:chgData name="Guillaume Nagiel" userId="7dbf5c05-09e5-4e90-90db-f66588daa92c" providerId="ADAL" clId="{EE6357FF-A1F3-D149-BCD9-E849748012B4}" dt="2021-04-20T09:49:32.671" v="3" actId="478"/>
          <ac:picMkLst>
            <pc:docMk/>
            <pc:sldMk cId="10413103" sldId="259"/>
            <ac:picMk id="4" creationId="{73B6BB91-285F-7A4B-898A-88130AE6C45D}"/>
          </ac:picMkLst>
        </pc:picChg>
        <pc:picChg chg="add del mod">
          <ac:chgData name="Guillaume Nagiel" userId="7dbf5c05-09e5-4e90-90db-f66588daa92c" providerId="ADAL" clId="{EE6357FF-A1F3-D149-BCD9-E849748012B4}" dt="2021-04-20T11:55:16.930" v="447" actId="478"/>
          <ac:picMkLst>
            <pc:docMk/>
            <pc:sldMk cId="10413103" sldId="259"/>
            <ac:picMk id="5" creationId="{BECD67E2-06B9-F141-922C-EC5F0499D503}"/>
          </ac:picMkLst>
        </pc:picChg>
        <pc:picChg chg="add mod">
          <ac:chgData name="Guillaume Nagiel" userId="7dbf5c05-09e5-4e90-90db-f66588daa92c" providerId="ADAL" clId="{EE6357FF-A1F3-D149-BCD9-E849748012B4}" dt="2021-04-20T13:22:47.795" v="874" actId="1440"/>
          <ac:picMkLst>
            <pc:docMk/>
            <pc:sldMk cId="10413103" sldId="259"/>
            <ac:picMk id="6" creationId="{B4D4F816-3E6C-934E-8063-120EFDF15F67}"/>
          </ac:picMkLst>
        </pc:picChg>
        <pc:picChg chg="add mod">
          <ac:chgData name="Guillaume Nagiel" userId="7dbf5c05-09e5-4e90-90db-f66588daa92c" providerId="ADAL" clId="{EE6357FF-A1F3-D149-BCD9-E849748012B4}" dt="2021-04-20T13:22:52.371" v="875" actId="1440"/>
          <ac:picMkLst>
            <pc:docMk/>
            <pc:sldMk cId="10413103" sldId="259"/>
            <ac:picMk id="7" creationId="{88985F76-A2DE-B544-A63F-F4BF7B53F488}"/>
          </ac:picMkLst>
        </pc:picChg>
      </pc:sldChg>
      <pc:sldChg chg="addSp delSp modSp add mod">
        <pc:chgData name="Guillaume Nagiel" userId="7dbf5c05-09e5-4e90-90db-f66588daa92c" providerId="ADAL" clId="{EE6357FF-A1F3-D149-BCD9-E849748012B4}" dt="2021-04-20T13:22:39.449" v="873" actId="1440"/>
        <pc:sldMkLst>
          <pc:docMk/>
          <pc:sldMk cId="2182053044" sldId="260"/>
        </pc:sldMkLst>
        <pc:spChg chg="mod">
          <ac:chgData name="Guillaume Nagiel" userId="7dbf5c05-09e5-4e90-90db-f66588daa92c" providerId="ADAL" clId="{EE6357FF-A1F3-D149-BCD9-E849748012B4}" dt="2021-04-20T11:57:44.130" v="460" actId="20577"/>
          <ac:spMkLst>
            <pc:docMk/>
            <pc:sldMk cId="2182053044" sldId="260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0T12:29:22.544" v="861" actId="20577"/>
          <ac:spMkLst>
            <pc:docMk/>
            <pc:sldMk cId="2182053044" sldId="260"/>
            <ac:spMk id="3" creationId="{99AB9C0F-965B-5546-953A-AACCB2A118DD}"/>
          </ac:spMkLst>
        </pc:spChg>
        <pc:spChg chg="del">
          <ac:chgData name="Guillaume Nagiel" userId="7dbf5c05-09e5-4e90-90db-f66588daa92c" providerId="ADAL" clId="{EE6357FF-A1F3-D149-BCD9-E849748012B4}" dt="2021-04-20T11:57:47.345" v="462" actId="478"/>
          <ac:spMkLst>
            <pc:docMk/>
            <pc:sldMk cId="2182053044" sldId="260"/>
            <ac:spMk id="8" creationId="{374CC411-68F4-CB42-9E8A-09AFCCEB173E}"/>
          </ac:spMkLst>
        </pc:spChg>
        <pc:spChg chg="add mod">
          <ac:chgData name="Guillaume Nagiel" userId="7dbf5c05-09e5-4e90-90db-f66588daa92c" providerId="ADAL" clId="{EE6357FF-A1F3-D149-BCD9-E849748012B4}" dt="2021-04-20T13:22:18.557" v="871" actId="14100"/>
          <ac:spMkLst>
            <pc:docMk/>
            <pc:sldMk cId="2182053044" sldId="260"/>
            <ac:spMk id="9" creationId="{1F735267-950C-0142-A444-75E13738114D}"/>
          </ac:spMkLst>
        </pc:spChg>
        <pc:picChg chg="add mod">
          <ac:chgData name="Guillaume Nagiel" userId="7dbf5c05-09e5-4e90-90db-f66588daa92c" providerId="ADAL" clId="{EE6357FF-A1F3-D149-BCD9-E849748012B4}" dt="2021-04-20T13:22:39.449" v="873" actId="1440"/>
          <ac:picMkLst>
            <pc:docMk/>
            <pc:sldMk cId="2182053044" sldId="260"/>
            <ac:picMk id="4" creationId="{1F21FAB8-EF6C-434F-97F9-71E48934A760}"/>
          </ac:picMkLst>
        </pc:picChg>
        <pc:picChg chg="add mod">
          <ac:chgData name="Guillaume Nagiel" userId="7dbf5c05-09e5-4e90-90db-f66588daa92c" providerId="ADAL" clId="{EE6357FF-A1F3-D149-BCD9-E849748012B4}" dt="2021-04-20T13:22:34.905" v="872" actId="1440"/>
          <ac:picMkLst>
            <pc:docMk/>
            <pc:sldMk cId="2182053044" sldId="260"/>
            <ac:picMk id="5" creationId="{B57C9FC0-0BD9-B047-B96F-B14046B584AC}"/>
          </ac:picMkLst>
        </pc:picChg>
        <pc:picChg chg="del">
          <ac:chgData name="Guillaume Nagiel" userId="7dbf5c05-09e5-4e90-90db-f66588daa92c" providerId="ADAL" clId="{EE6357FF-A1F3-D149-BCD9-E849748012B4}" dt="2021-04-20T11:57:46.490" v="461" actId="478"/>
          <ac:picMkLst>
            <pc:docMk/>
            <pc:sldMk cId="2182053044" sldId="260"/>
            <ac:picMk id="6" creationId="{B4D4F816-3E6C-934E-8063-120EFDF15F67}"/>
          </ac:picMkLst>
        </pc:picChg>
        <pc:picChg chg="del">
          <ac:chgData name="Guillaume Nagiel" userId="7dbf5c05-09e5-4e90-90db-f66588daa92c" providerId="ADAL" clId="{EE6357FF-A1F3-D149-BCD9-E849748012B4}" dt="2021-04-20T11:57:47.914" v="463" actId="478"/>
          <ac:picMkLst>
            <pc:docMk/>
            <pc:sldMk cId="2182053044" sldId="260"/>
            <ac:picMk id="7" creationId="{88985F76-A2DE-B544-A63F-F4BF7B53F488}"/>
          </ac:picMkLst>
        </pc:picChg>
      </pc:sldChg>
      <pc:sldChg chg="addSp delSp modSp add mod ord">
        <pc:chgData name="Guillaume Nagiel" userId="7dbf5c05-09e5-4e90-90db-f66588daa92c" providerId="ADAL" clId="{EE6357FF-A1F3-D149-BCD9-E849748012B4}" dt="2021-04-21T11:38:53.111" v="2454" actId="1035"/>
        <pc:sldMkLst>
          <pc:docMk/>
          <pc:sldMk cId="102305499" sldId="261"/>
        </pc:sldMkLst>
        <pc:spChg chg="mod">
          <ac:chgData name="Guillaume Nagiel" userId="7dbf5c05-09e5-4e90-90db-f66588daa92c" providerId="ADAL" clId="{EE6357FF-A1F3-D149-BCD9-E849748012B4}" dt="2021-04-20T14:01:27.941" v="972" actId="108"/>
          <ac:spMkLst>
            <pc:docMk/>
            <pc:sldMk cId="102305499" sldId="261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1T11:38:53.111" v="2454" actId="1035"/>
          <ac:spMkLst>
            <pc:docMk/>
            <pc:sldMk cId="102305499" sldId="261"/>
            <ac:spMk id="3" creationId="{99AB9C0F-965B-5546-953A-AACCB2A118DD}"/>
          </ac:spMkLst>
        </pc:spChg>
        <pc:spChg chg="add del mod">
          <ac:chgData name="Guillaume Nagiel" userId="7dbf5c05-09e5-4e90-90db-f66588daa92c" providerId="ADAL" clId="{EE6357FF-A1F3-D149-BCD9-E849748012B4}" dt="2021-04-20T13:57:03.129" v="957"/>
          <ac:spMkLst>
            <pc:docMk/>
            <pc:sldMk cId="102305499" sldId="261"/>
            <ac:spMk id="5" creationId="{605F5941-E403-764B-AAF2-CCCF7F2B9B49}"/>
          </ac:spMkLst>
        </pc:spChg>
        <pc:spChg chg="add del mod">
          <ac:chgData name="Guillaume Nagiel" userId="7dbf5c05-09e5-4e90-90db-f66588daa92c" providerId="ADAL" clId="{EE6357FF-A1F3-D149-BCD9-E849748012B4}" dt="2021-04-20T14:05:22.444" v="988" actId="478"/>
          <ac:spMkLst>
            <pc:docMk/>
            <pc:sldMk cId="102305499" sldId="261"/>
            <ac:spMk id="6" creationId="{34EA7D28-04C7-874C-8FA3-2D362A166599}"/>
          </ac:spMkLst>
        </pc:spChg>
        <pc:spChg chg="add del mod">
          <ac:chgData name="Guillaume Nagiel" userId="7dbf5c05-09e5-4e90-90db-f66588daa92c" providerId="ADAL" clId="{EE6357FF-A1F3-D149-BCD9-E849748012B4}" dt="2021-04-20T14:02:53.057" v="976" actId="478"/>
          <ac:spMkLst>
            <pc:docMk/>
            <pc:sldMk cId="102305499" sldId="261"/>
            <ac:spMk id="7" creationId="{639F9E4C-402B-A447-8478-41A3998F17EA}"/>
          </ac:spMkLst>
        </pc:spChg>
        <pc:spChg chg="add mod">
          <ac:chgData name="Guillaume Nagiel" userId="7dbf5c05-09e5-4e90-90db-f66588daa92c" providerId="ADAL" clId="{EE6357FF-A1F3-D149-BCD9-E849748012B4}" dt="2021-04-20T14:05:38.710" v="990" actId="14100"/>
          <ac:spMkLst>
            <pc:docMk/>
            <pc:sldMk cId="102305499" sldId="261"/>
            <ac:spMk id="8" creationId="{7DB49D9C-7C42-C94B-A7B3-0CFE4CF33B70}"/>
          </ac:spMkLst>
        </pc:spChg>
        <pc:spChg chg="add del mod">
          <ac:chgData name="Guillaume Nagiel" userId="7dbf5c05-09e5-4e90-90db-f66588daa92c" providerId="ADAL" clId="{EE6357FF-A1F3-D149-BCD9-E849748012B4}" dt="2021-04-20T14:05:11.051" v="986" actId="478"/>
          <ac:spMkLst>
            <pc:docMk/>
            <pc:sldMk cId="102305499" sldId="261"/>
            <ac:spMk id="9" creationId="{71236700-55A8-3E4B-8336-1B9F5351C942}"/>
          </ac:spMkLst>
        </pc:spChg>
        <pc:picChg chg="del">
          <ac:chgData name="Guillaume Nagiel" userId="7dbf5c05-09e5-4e90-90db-f66588daa92c" providerId="ADAL" clId="{EE6357FF-A1F3-D149-BCD9-E849748012B4}" dt="2021-04-20T13:25:30.466" v="952" actId="478"/>
          <ac:picMkLst>
            <pc:docMk/>
            <pc:sldMk cId="102305499" sldId="261"/>
            <ac:picMk id="4" creationId="{73B6BB91-285F-7A4B-898A-88130AE6C45D}"/>
          </ac:picMkLst>
        </pc:picChg>
      </pc:sldChg>
      <pc:sldChg chg="addSp delSp modSp add mod ord">
        <pc:chgData name="Guillaume Nagiel" userId="7dbf5c05-09e5-4e90-90db-f66588daa92c" providerId="ADAL" clId="{EE6357FF-A1F3-D149-BCD9-E849748012B4}" dt="2021-04-20T14:29:36.743" v="2001" actId="20577"/>
        <pc:sldMkLst>
          <pc:docMk/>
          <pc:sldMk cId="3733896596" sldId="262"/>
        </pc:sldMkLst>
        <pc:spChg chg="mod">
          <ac:chgData name="Guillaume Nagiel" userId="7dbf5c05-09e5-4e90-90db-f66588daa92c" providerId="ADAL" clId="{EE6357FF-A1F3-D149-BCD9-E849748012B4}" dt="2021-04-20T14:22:20.214" v="1604" actId="20577"/>
          <ac:spMkLst>
            <pc:docMk/>
            <pc:sldMk cId="3733896596" sldId="262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0T14:29:36.743" v="2001" actId="20577"/>
          <ac:spMkLst>
            <pc:docMk/>
            <pc:sldMk cId="3733896596" sldId="262"/>
            <ac:spMk id="3" creationId="{99AB9C0F-965B-5546-953A-AACCB2A118DD}"/>
          </ac:spMkLst>
        </pc:spChg>
        <pc:spChg chg="add del mod">
          <ac:chgData name="Guillaume Nagiel" userId="7dbf5c05-09e5-4e90-90db-f66588daa92c" providerId="ADAL" clId="{EE6357FF-A1F3-D149-BCD9-E849748012B4}" dt="2021-04-20T14:27:58.380" v="1920" actId="767"/>
          <ac:spMkLst>
            <pc:docMk/>
            <pc:sldMk cId="3733896596" sldId="262"/>
            <ac:spMk id="6" creationId="{96525DED-AD44-A846-9FD4-EACB99FC7E5E}"/>
          </ac:spMkLst>
        </pc:spChg>
        <pc:spChg chg="add del mod">
          <ac:chgData name="Guillaume Nagiel" userId="7dbf5c05-09e5-4e90-90db-f66588daa92c" providerId="ADAL" clId="{EE6357FF-A1F3-D149-BCD9-E849748012B4}" dt="2021-04-20T14:28:36.455" v="1928" actId="478"/>
          <ac:spMkLst>
            <pc:docMk/>
            <pc:sldMk cId="3733896596" sldId="262"/>
            <ac:spMk id="7" creationId="{E09E8BB7-CABB-7A4E-A16C-2BBEB78991E2}"/>
          </ac:spMkLst>
        </pc:spChg>
        <pc:spChg chg="add del mod">
          <ac:chgData name="Guillaume Nagiel" userId="7dbf5c05-09e5-4e90-90db-f66588daa92c" providerId="ADAL" clId="{EE6357FF-A1F3-D149-BCD9-E849748012B4}" dt="2021-04-20T14:28:16.035" v="1924"/>
          <ac:spMkLst>
            <pc:docMk/>
            <pc:sldMk cId="3733896596" sldId="262"/>
            <ac:spMk id="8" creationId="{08B51E3F-6F3A-D242-A83E-1900AED7403F}"/>
          </ac:spMkLst>
        </pc:spChg>
        <pc:spChg chg="del">
          <ac:chgData name="Guillaume Nagiel" userId="7dbf5c05-09e5-4e90-90db-f66588daa92c" providerId="ADAL" clId="{EE6357FF-A1F3-D149-BCD9-E849748012B4}" dt="2021-04-20T14:22:23.376" v="1606" actId="478"/>
          <ac:spMkLst>
            <pc:docMk/>
            <pc:sldMk cId="3733896596" sldId="262"/>
            <ac:spMk id="9" creationId="{1F735267-950C-0142-A444-75E13738114D}"/>
          </ac:spMkLst>
        </pc:spChg>
        <pc:spChg chg="add mod">
          <ac:chgData name="Guillaume Nagiel" userId="7dbf5c05-09e5-4e90-90db-f66588daa92c" providerId="ADAL" clId="{EE6357FF-A1F3-D149-BCD9-E849748012B4}" dt="2021-04-20T14:28:58.468" v="1931" actId="1076"/>
          <ac:spMkLst>
            <pc:docMk/>
            <pc:sldMk cId="3733896596" sldId="262"/>
            <ac:spMk id="10" creationId="{E1738FAC-9846-834F-A24A-66863AE94B89}"/>
          </ac:spMkLst>
        </pc:spChg>
        <pc:picChg chg="del">
          <ac:chgData name="Guillaume Nagiel" userId="7dbf5c05-09e5-4e90-90db-f66588daa92c" providerId="ADAL" clId="{EE6357FF-A1F3-D149-BCD9-E849748012B4}" dt="2021-04-20T14:22:22.574" v="1605" actId="478"/>
          <ac:picMkLst>
            <pc:docMk/>
            <pc:sldMk cId="3733896596" sldId="262"/>
            <ac:picMk id="4" creationId="{1F21FAB8-EF6C-434F-97F9-71E48934A760}"/>
          </ac:picMkLst>
        </pc:picChg>
        <pc:picChg chg="del">
          <ac:chgData name="Guillaume Nagiel" userId="7dbf5c05-09e5-4e90-90db-f66588daa92c" providerId="ADAL" clId="{EE6357FF-A1F3-D149-BCD9-E849748012B4}" dt="2021-04-20T14:22:24.015" v="1607" actId="478"/>
          <ac:picMkLst>
            <pc:docMk/>
            <pc:sldMk cId="3733896596" sldId="262"/>
            <ac:picMk id="5" creationId="{B57C9FC0-0BD9-B047-B96F-B14046B584AC}"/>
          </ac:picMkLst>
        </pc:picChg>
      </pc:sldChg>
      <pc:sldChg chg="delSp modSp add mod">
        <pc:chgData name="Guillaume Nagiel" userId="7dbf5c05-09e5-4e90-90db-f66588daa92c" providerId="ADAL" clId="{EE6357FF-A1F3-D149-BCD9-E849748012B4}" dt="2021-04-23T07:01:33.548" v="5601" actId="20577"/>
        <pc:sldMkLst>
          <pc:docMk/>
          <pc:sldMk cId="969446797" sldId="263"/>
        </pc:sldMkLst>
        <pc:spChg chg="mod">
          <ac:chgData name="Guillaume Nagiel" userId="7dbf5c05-09e5-4e90-90db-f66588daa92c" providerId="ADAL" clId="{EE6357FF-A1F3-D149-BCD9-E849748012B4}" dt="2021-04-20T14:47:24.571" v="2004" actId="20577"/>
          <ac:spMkLst>
            <pc:docMk/>
            <pc:sldMk cId="969446797" sldId="263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3T07:01:33.548" v="5601" actId="20577"/>
          <ac:spMkLst>
            <pc:docMk/>
            <pc:sldMk cId="969446797" sldId="263"/>
            <ac:spMk id="3" creationId="{99AB9C0F-965B-5546-953A-AACCB2A118DD}"/>
          </ac:spMkLst>
        </pc:spChg>
        <pc:spChg chg="del">
          <ac:chgData name="Guillaume Nagiel" userId="7dbf5c05-09e5-4e90-90db-f66588daa92c" providerId="ADAL" clId="{EE6357FF-A1F3-D149-BCD9-E849748012B4}" dt="2021-04-20T14:47:41.389" v="2026" actId="478"/>
          <ac:spMkLst>
            <pc:docMk/>
            <pc:sldMk cId="969446797" sldId="263"/>
            <ac:spMk id="10" creationId="{E1738FAC-9846-834F-A24A-66863AE94B89}"/>
          </ac:spMkLst>
        </pc:spChg>
      </pc:sldChg>
      <pc:sldChg chg="modSp add mod">
        <pc:chgData name="Guillaume Nagiel" userId="7dbf5c05-09e5-4e90-90db-f66588daa92c" providerId="ADAL" clId="{EE6357FF-A1F3-D149-BCD9-E849748012B4}" dt="2021-04-23T07:12:02.920" v="5639" actId="20577"/>
        <pc:sldMkLst>
          <pc:docMk/>
          <pc:sldMk cId="2305345661" sldId="264"/>
        </pc:sldMkLst>
        <pc:spChg chg="mod">
          <ac:chgData name="Guillaume Nagiel" userId="7dbf5c05-09e5-4e90-90db-f66588daa92c" providerId="ADAL" clId="{EE6357FF-A1F3-D149-BCD9-E849748012B4}" dt="2021-04-21T11:42:07.652" v="2458" actId="20577"/>
          <ac:spMkLst>
            <pc:docMk/>
            <pc:sldMk cId="2305345661" sldId="264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3T07:12:02.920" v="5639" actId="20577"/>
          <ac:spMkLst>
            <pc:docMk/>
            <pc:sldMk cId="2305345661" sldId="264"/>
            <ac:spMk id="3" creationId="{99AB9C0F-965B-5546-953A-AACCB2A118DD}"/>
          </ac:spMkLst>
        </pc:spChg>
      </pc:sldChg>
      <pc:sldChg chg="modSp add mod">
        <pc:chgData name="Guillaume Nagiel" userId="7dbf5c05-09e5-4e90-90db-f66588daa92c" providerId="ADAL" clId="{EE6357FF-A1F3-D149-BCD9-E849748012B4}" dt="2021-04-22T12:37:33.182" v="5598" actId="20577"/>
        <pc:sldMkLst>
          <pc:docMk/>
          <pc:sldMk cId="1923178903" sldId="265"/>
        </pc:sldMkLst>
        <pc:spChg chg="mod">
          <ac:chgData name="Guillaume Nagiel" userId="7dbf5c05-09e5-4e90-90db-f66588daa92c" providerId="ADAL" clId="{EE6357FF-A1F3-D149-BCD9-E849748012B4}" dt="2021-04-21T14:06:57.901" v="3191" actId="20577"/>
          <ac:spMkLst>
            <pc:docMk/>
            <pc:sldMk cId="1923178903" sldId="265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2T12:37:33.182" v="5598" actId="20577"/>
          <ac:spMkLst>
            <pc:docMk/>
            <pc:sldMk cId="1923178903" sldId="265"/>
            <ac:spMk id="3" creationId="{99AB9C0F-965B-5546-953A-AACCB2A118DD}"/>
          </ac:spMkLst>
        </pc:spChg>
      </pc:sldChg>
      <pc:sldChg chg="new del">
        <pc:chgData name="Guillaume Nagiel" userId="7dbf5c05-09e5-4e90-90db-f66588daa92c" providerId="ADAL" clId="{EE6357FF-A1F3-D149-BCD9-E849748012B4}" dt="2021-04-21T14:06:50.268" v="3188" actId="2696"/>
        <pc:sldMkLst>
          <pc:docMk/>
          <pc:sldMk cId="3690070248" sldId="265"/>
        </pc:sldMkLst>
      </pc:sldChg>
      <pc:sldChg chg="modSp add mod">
        <pc:chgData name="Guillaume Nagiel" userId="7dbf5c05-09e5-4e90-90db-f66588daa92c" providerId="ADAL" clId="{EE6357FF-A1F3-D149-BCD9-E849748012B4}" dt="2021-04-23T10:01:09.409" v="5749" actId="20577"/>
        <pc:sldMkLst>
          <pc:docMk/>
          <pc:sldMk cId="858530418" sldId="266"/>
        </pc:sldMkLst>
        <pc:spChg chg="mod">
          <ac:chgData name="Guillaume Nagiel" userId="7dbf5c05-09e5-4e90-90db-f66588daa92c" providerId="ADAL" clId="{EE6357FF-A1F3-D149-BCD9-E849748012B4}" dt="2021-04-21T14:16:01.472" v="3661" actId="20577"/>
          <ac:spMkLst>
            <pc:docMk/>
            <pc:sldMk cId="858530418" sldId="266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3T10:01:09.409" v="5749" actId="20577"/>
          <ac:spMkLst>
            <pc:docMk/>
            <pc:sldMk cId="858530418" sldId="266"/>
            <ac:spMk id="3" creationId="{99AB9C0F-965B-5546-953A-AACCB2A118DD}"/>
          </ac:spMkLst>
        </pc:spChg>
      </pc:sldChg>
      <pc:sldChg chg="modSp add mod">
        <pc:chgData name="Guillaume Nagiel" userId="7dbf5c05-09e5-4e90-90db-f66588daa92c" providerId="ADAL" clId="{EE6357FF-A1F3-D149-BCD9-E849748012B4}" dt="2021-04-22T07:24:19.419" v="5327" actId="313"/>
        <pc:sldMkLst>
          <pc:docMk/>
          <pc:sldMk cId="3197906324" sldId="267"/>
        </pc:sldMkLst>
        <pc:spChg chg="mod">
          <ac:chgData name="Guillaume Nagiel" userId="7dbf5c05-09e5-4e90-90db-f66588daa92c" providerId="ADAL" clId="{EE6357FF-A1F3-D149-BCD9-E849748012B4}" dt="2021-04-22T07:17:06.536" v="4879" actId="20577"/>
          <ac:spMkLst>
            <pc:docMk/>
            <pc:sldMk cId="3197906324" sldId="267"/>
            <ac:spMk id="2" creationId="{46C2BBDA-B853-CC4E-A0A1-1B577A59A66B}"/>
          </ac:spMkLst>
        </pc:spChg>
        <pc:spChg chg="mod">
          <ac:chgData name="Guillaume Nagiel" userId="7dbf5c05-09e5-4e90-90db-f66588daa92c" providerId="ADAL" clId="{EE6357FF-A1F3-D149-BCD9-E849748012B4}" dt="2021-04-22T07:24:19.419" v="5327" actId="313"/>
          <ac:spMkLst>
            <pc:docMk/>
            <pc:sldMk cId="3197906324" sldId="267"/>
            <ac:spMk id="3" creationId="{99AB9C0F-965B-5546-953A-AACCB2A118DD}"/>
          </ac:spMkLst>
        </pc:spChg>
      </pc:sldChg>
      <pc:sldChg chg="modSp add mod">
        <pc:chgData name="Guillaume Nagiel" userId="7dbf5c05-09e5-4e90-90db-f66588daa92c" providerId="ADAL" clId="{EE6357FF-A1F3-D149-BCD9-E849748012B4}" dt="2021-04-23T10:11:22.687" v="6286" actId="20577"/>
        <pc:sldMkLst>
          <pc:docMk/>
          <pc:sldMk cId="1518260148" sldId="268"/>
        </pc:sldMkLst>
        <pc:spChg chg="mod">
          <ac:chgData name="Guillaume Nagiel" userId="7dbf5c05-09e5-4e90-90db-f66588daa92c" providerId="ADAL" clId="{EE6357FF-A1F3-D149-BCD9-E849748012B4}" dt="2021-04-23T10:11:22.687" v="6286" actId="20577"/>
          <ac:spMkLst>
            <pc:docMk/>
            <pc:sldMk cId="1518260148" sldId="268"/>
            <ac:spMk id="3" creationId="{DFFE7ADE-A7DA-7A44-8C30-B9E490CD66FC}"/>
          </ac:spMkLst>
        </pc:spChg>
      </pc:sldChg>
    </pc:docChg>
  </pc:docChgLst>
  <pc:docChgLst>
    <pc:chgData name="Guillaume Nagiel" userId="7dbf5c05-09e5-4e90-90db-f66588daa92c" providerId="ADAL" clId="{E5EE45D4-2A8B-D44D-9660-CE0DB36E4368}"/>
    <pc:docChg chg="undo redo custSel modSld">
      <pc:chgData name="Guillaume Nagiel" userId="7dbf5c05-09e5-4e90-90db-f66588daa92c" providerId="ADAL" clId="{E5EE45D4-2A8B-D44D-9660-CE0DB36E4368}" dt="2022-02-07T15:18:10.539" v="847" actId="113"/>
      <pc:docMkLst>
        <pc:docMk/>
      </pc:docMkLst>
      <pc:sldChg chg="modSp mod">
        <pc:chgData name="Guillaume Nagiel" userId="7dbf5c05-09e5-4e90-90db-f66588daa92c" providerId="ADAL" clId="{E5EE45D4-2A8B-D44D-9660-CE0DB36E4368}" dt="2022-02-03T15:32:38.229" v="545" actId="20577"/>
        <pc:sldMkLst>
          <pc:docMk/>
          <pc:sldMk cId="3174374457" sldId="256"/>
        </pc:sldMkLst>
        <pc:spChg chg="mod">
          <ac:chgData name="Guillaume Nagiel" userId="7dbf5c05-09e5-4e90-90db-f66588daa92c" providerId="ADAL" clId="{E5EE45D4-2A8B-D44D-9660-CE0DB36E4368}" dt="2022-02-03T15:32:07.112" v="481" actId="1076"/>
          <ac:spMkLst>
            <pc:docMk/>
            <pc:sldMk cId="3174374457" sldId="256"/>
            <ac:spMk id="2" creationId="{5AF6E943-C96E-AB41-A50F-04F598B0A302}"/>
          </ac:spMkLst>
        </pc:spChg>
        <pc:spChg chg="mod">
          <ac:chgData name="Guillaume Nagiel" userId="7dbf5c05-09e5-4e90-90db-f66588daa92c" providerId="ADAL" clId="{E5EE45D4-2A8B-D44D-9660-CE0DB36E4368}" dt="2022-02-03T15:32:38.229" v="545" actId="20577"/>
          <ac:spMkLst>
            <pc:docMk/>
            <pc:sldMk cId="3174374457" sldId="256"/>
            <ac:spMk id="3" creationId="{6443E9DB-0F50-0B41-8276-F0BFA817F74D}"/>
          </ac:spMkLst>
        </pc:spChg>
      </pc:sldChg>
      <pc:sldChg chg="modSp mod">
        <pc:chgData name="Guillaume Nagiel" userId="7dbf5c05-09e5-4e90-90db-f66588daa92c" providerId="ADAL" clId="{E5EE45D4-2A8B-D44D-9660-CE0DB36E4368}" dt="2022-02-04T12:41:16.311" v="795" actId="1076"/>
        <pc:sldMkLst>
          <pc:docMk/>
          <pc:sldMk cId="2239688679" sldId="258"/>
        </pc:sldMkLst>
        <pc:spChg chg="mod">
          <ac:chgData name="Guillaume Nagiel" userId="7dbf5c05-09e5-4e90-90db-f66588daa92c" providerId="ADAL" clId="{E5EE45D4-2A8B-D44D-9660-CE0DB36E4368}" dt="2022-02-04T12:41:10.291" v="794" actId="20577"/>
          <ac:spMkLst>
            <pc:docMk/>
            <pc:sldMk cId="2239688679" sldId="258"/>
            <ac:spMk id="3" creationId="{99AB9C0F-965B-5546-953A-AACCB2A118DD}"/>
          </ac:spMkLst>
        </pc:spChg>
        <pc:picChg chg="mod">
          <ac:chgData name="Guillaume Nagiel" userId="7dbf5c05-09e5-4e90-90db-f66588daa92c" providerId="ADAL" clId="{E5EE45D4-2A8B-D44D-9660-CE0DB36E4368}" dt="2022-02-04T12:41:16.311" v="795" actId="1076"/>
          <ac:picMkLst>
            <pc:docMk/>
            <pc:sldMk cId="2239688679" sldId="258"/>
            <ac:picMk id="4" creationId="{73B6BB91-285F-7A4B-898A-88130AE6C45D}"/>
          </ac:picMkLst>
        </pc:picChg>
      </pc:sldChg>
      <pc:sldChg chg="delSp modSp mod">
        <pc:chgData name="Guillaume Nagiel" userId="7dbf5c05-09e5-4e90-90db-f66588daa92c" providerId="ADAL" clId="{E5EE45D4-2A8B-D44D-9660-CE0DB36E4368}" dt="2022-02-03T13:48:24.121" v="240" actId="20577"/>
        <pc:sldMkLst>
          <pc:docMk/>
          <pc:sldMk cId="102305499" sldId="261"/>
        </pc:sldMkLst>
        <pc:spChg chg="mod">
          <ac:chgData name="Guillaume Nagiel" userId="7dbf5c05-09e5-4e90-90db-f66588daa92c" providerId="ADAL" clId="{E5EE45D4-2A8B-D44D-9660-CE0DB36E4368}" dt="2022-02-03T13:48:24.121" v="240" actId="20577"/>
          <ac:spMkLst>
            <pc:docMk/>
            <pc:sldMk cId="102305499" sldId="261"/>
            <ac:spMk id="3" creationId="{99AB9C0F-965B-5546-953A-AACCB2A118DD}"/>
          </ac:spMkLst>
        </pc:spChg>
        <pc:spChg chg="del mod">
          <ac:chgData name="Guillaume Nagiel" userId="7dbf5c05-09e5-4e90-90db-f66588daa92c" providerId="ADAL" clId="{E5EE45D4-2A8B-D44D-9660-CE0DB36E4368}" dt="2022-02-03T13:36:19.228" v="20" actId="478"/>
          <ac:spMkLst>
            <pc:docMk/>
            <pc:sldMk cId="102305499" sldId="261"/>
            <ac:spMk id="8" creationId="{7DB49D9C-7C42-C94B-A7B3-0CFE4CF33B70}"/>
          </ac:spMkLst>
        </pc:spChg>
      </pc:sldChg>
      <pc:sldChg chg="addSp delSp modSp mod">
        <pc:chgData name="Guillaume Nagiel" userId="7dbf5c05-09e5-4e90-90db-f66588daa92c" providerId="ADAL" clId="{E5EE45D4-2A8B-D44D-9660-CE0DB36E4368}" dt="2022-02-07T14:31:12.188" v="827" actId="20577"/>
        <pc:sldMkLst>
          <pc:docMk/>
          <pc:sldMk cId="3733896596" sldId="262"/>
        </pc:sldMkLst>
        <pc:spChg chg="mod">
          <ac:chgData name="Guillaume Nagiel" userId="7dbf5c05-09e5-4e90-90db-f66588daa92c" providerId="ADAL" clId="{E5EE45D4-2A8B-D44D-9660-CE0DB36E4368}" dt="2022-02-07T14:31:12.188" v="827" actId="20577"/>
          <ac:spMkLst>
            <pc:docMk/>
            <pc:sldMk cId="3733896596" sldId="262"/>
            <ac:spMk id="3" creationId="{99AB9C0F-965B-5546-953A-AACCB2A118DD}"/>
          </ac:spMkLst>
        </pc:spChg>
        <pc:spChg chg="add del mod">
          <ac:chgData name="Guillaume Nagiel" userId="7dbf5c05-09e5-4e90-90db-f66588daa92c" providerId="ADAL" clId="{E5EE45D4-2A8B-D44D-9660-CE0DB36E4368}" dt="2022-02-03T13:56:50.546" v="259"/>
          <ac:spMkLst>
            <pc:docMk/>
            <pc:sldMk cId="3733896596" sldId="262"/>
            <ac:spMk id="4" creationId="{A87FC40C-3BF6-B648-B0CE-BDE514555DCB}"/>
          </ac:spMkLst>
        </pc:spChg>
        <pc:spChg chg="add mod">
          <ac:chgData name="Guillaume Nagiel" userId="7dbf5c05-09e5-4e90-90db-f66588daa92c" providerId="ADAL" clId="{E5EE45D4-2A8B-D44D-9660-CE0DB36E4368}" dt="2022-02-03T13:58:05.216" v="273" actId="1076"/>
          <ac:spMkLst>
            <pc:docMk/>
            <pc:sldMk cId="3733896596" sldId="262"/>
            <ac:spMk id="5" creationId="{758D9BB5-5704-5140-A21B-EE889B1AA3F5}"/>
          </ac:spMkLst>
        </pc:spChg>
        <pc:spChg chg="del mod">
          <ac:chgData name="Guillaume Nagiel" userId="7dbf5c05-09e5-4e90-90db-f66588daa92c" providerId="ADAL" clId="{E5EE45D4-2A8B-D44D-9660-CE0DB36E4368}" dt="2022-02-03T13:58:00.599" v="272" actId="478"/>
          <ac:spMkLst>
            <pc:docMk/>
            <pc:sldMk cId="3733896596" sldId="262"/>
            <ac:spMk id="10" creationId="{E1738FAC-9846-834F-A24A-66863AE94B89}"/>
          </ac:spMkLst>
        </pc:spChg>
      </pc:sldChg>
      <pc:sldChg chg="modSp mod">
        <pc:chgData name="Guillaume Nagiel" userId="7dbf5c05-09e5-4e90-90db-f66588daa92c" providerId="ADAL" clId="{E5EE45D4-2A8B-D44D-9660-CE0DB36E4368}" dt="2022-02-07T14:39:13.739" v="832" actId="20577"/>
        <pc:sldMkLst>
          <pc:docMk/>
          <pc:sldMk cId="969446797" sldId="263"/>
        </pc:sldMkLst>
        <pc:spChg chg="mod">
          <ac:chgData name="Guillaume Nagiel" userId="7dbf5c05-09e5-4e90-90db-f66588daa92c" providerId="ADAL" clId="{E5EE45D4-2A8B-D44D-9660-CE0DB36E4368}" dt="2022-02-07T14:39:13.739" v="832" actId="20577"/>
          <ac:spMkLst>
            <pc:docMk/>
            <pc:sldMk cId="969446797" sldId="263"/>
            <ac:spMk id="3" creationId="{99AB9C0F-965B-5546-953A-AACCB2A118DD}"/>
          </ac:spMkLst>
        </pc:spChg>
      </pc:sldChg>
      <pc:sldChg chg="modSp mod">
        <pc:chgData name="Guillaume Nagiel" userId="7dbf5c05-09e5-4e90-90db-f66588daa92c" providerId="ADAL" clId="{E5EE45D4-2A8B-D44D-9660-CE0DB36E4368}" dt="2022-02-03T15:10:02.417" v="286" actId="20577"/>
        <pc:sldMkLst>
          <pc:docMk/>
          <pc:sldMk cId="1923178903" sldId="265"/>
        </pc:sldMkLst>
        <pc:spChg chg="mod">
          <ac:chgData name="Guillaume Nagiel" userId="7dbf5c05-09e5-4e90-90db-f66588daa92c" providerId="ADAL" clId="{E5EE45D4-2A8B-D44D-9660-CE0DB36E4368}" dt="2022-02-03T15:10:02.417" v="286" actId="20577"/>
          <ac:spMkLst>
            <pc:docMk/>
            <pc:sldMk cId="1923178903" sldId="265"/>
            <ac:spMk id="3" creationId="{99AB9C0F-965B-5546-953A-AACCB2A118DD}"/>
          </ac:spMkLst>
        </pc:spChg>
      </pc:sldChg>
      <pc:sldChg chg="modSp mod">
        <pc:chgData name="Guillaume Nagiel" userId="7dbf5c05-09e5-4e90-90db-f66588daa92c" providerId="ADAL" clId="{E5EE45D4-2A8B-D44D-9660-CE0DB36E4368}" dt="2022-02-07T15:10:31.837" v="846" actId="20577"/>
        <pc:sldMkLst>
          <pc:docMk/>
          <pc:sldMk cId="858530418" sldId="266"/>
        </pc:sldMkLst>
        <pc:spChg chg="mod">
          <ac:chgData name="Guillaume Nagiel" userId="7dbf5c05-09e5-4e90-90db-f66588daa92c" providerId="ADAL" clId="{E5EE45D4-2A8B-D44D-9660-CE0DB36E4368}" dt="2022-02-07T15:10:31.837" v="846" actId="20577"/>
          <ac:spMkLst>
            <pc:docMk/>
            <pc:sldMk cId="858530418" sldId="266"/>
            <ac:spMk id="3" creationId="{99AB9C0F-965B-5546-953A-AACCB2A118DD}"/>
          </ac:spMkLst>
        </pc:spChg>
      </pc:sldChg>
      <pc:sldChg chg="modSp mod">
        <pc:chgData name="Guillaume Nagiel" userId="7dbf5c05-09e5-4e90-90db-f66588daa92c" providerId="ADAL" clId="{E5EE45D4-2A8B-D44D-9660-CE0DB36E4368}" dt="2022-02-07T15:18:10.539" v="847" actId="113"/>
        <pc:sldMkLst>
          <pc:docMk/>
          <pc:sldMk cId="3197906324" sldId="267"/>
        </pc:sldMkLst>
        <pc:spChg chg="mod">
          <ac:chgData name="Guillaume Nagiel" userId="7dbf5c05-09e5-4e90-90db-f66588daa92c" providerId="ADAL" clId="{E5EE45D4-2A8B-D44D-9660-CE0DB36E4368}" dt="2022-02-07T15:18:10.539" v="847" actId="113"/>
          <ac:spMkLst>
            <pc:docMk/>
            <pc:sldMk cId="3197906324" sldId="267"/>
            <ac:spMk id="3" creationId="{99AB9C0F-965B-5546-953A-AACCB2A118DD}"/>
          </ac:spMkLst>
        </pc:spChg>
      </pc:sldChg>
      <pc:sldChg chg="modSp mod">
        <pc:chgData name="Guillaume Nagiel" userId="7dbf5c05-09e5-4e90-90db-f66588daa92c" providerId="ADAL" clId="{E5EE45D4-2A8B-D44D-9660-CE0DB36E4368}" dt="2022-02-03T15:29:37.322" v="387" actId="20577"/>
        <pc:sldMkLst>
          <pc:docMk/>
          <pc:sldMk cId="1518260148" sldId="268"/>
        </pc:sldMkLst>
        <pc:spChg chg="mod">
          <ac:chgData name="Guillaume Nagiel" userId="7dbf5c05-09e5-4e90-90db-f66588daa92c" providerId="ADAL" clId="{E5EE45D4-2A8B-D44D-9660-CE0DB36E4368}" dt="2022-02-03T15:29:37.322" v="387" actId="20577"/>
          <ac:spMkLst>
            <pc:docMk/>
            <pc:sldMk cId="1518260148" sldId="268"/>
            <ac:spMk id="3" creationId="{DFFE7ADE-A7DA-7A44-8C30-B9E490CD66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69207"/>
            <a:ext cx="10363200" cy="697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534" i="0">
                <a:latin typeface="Amiko"/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4BE9-EA99-9848-9248-3DEAB68E2E2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Holder 3">
            <a:extLst>
              <a:ext uri="{FF2B5EF4-FFF2-40B4-BE49-F238E27FC236}">
                <a16:creationId xmlns:a16="http://schemas.microsoft.com/office/drawing/2014/main" id="{4AC6D147-4B87-485E-97F5-F9AAFA3C5B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14400" y="3840480"/>
            <a:ext cx="10363200" cy="33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176"/>
            </a:lvl1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1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06703" y="1859953"/>
            <a:ext cx="10972800" cy="4332977"/>
          </a:xfrm>
          <a:prstGeom prst="rect">
            <a:avLst/>
          </a:prstGeom>
        </p:spPr>
        <p:txBody>
          <a:bodyPr lIns="0" tIns="0" rIns="0" bIns="0"/>
          <a:lstStyle>
            <a:lvl1pPr marL="310942" indent="-310942">
              <a:buFont typeface="Arial" panose="020B0604020202020204" pitchFamily="34" charset="0"/>
              <a:buChar char="•"/>
              <a:defRPr sz="1814">
                <a:latin typeface="Amiko"/>
              </a:defRPr>
            </a:lvl1pPr>
            <a:lvl2pPr marL="673707" indent="-259118">
              <a:buFont typeface="Arial" panose="020B0604020202020204" pitchFamily="34" charset="0"/>
              <a:buChar char="•"/>
              <a:defRPr/>
            </a:lvl2pPr>
            <a:lvl3pPr marL="1088296" indent="-259118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fr-FR" dirty="0"/>
              <a:t>Contenu 1</a:t>
            </a:r>
          </a:p>
          <a:p>
            <a:pPr lvl="1"/>
            <a:r>
              <a:rPr lang="fr-FR" dirty="0"/>
              <a:t>Contenu 2</a:t>
            </a:r>
          </a:p>
          <a:p>
            <a:pPr lvl="2"/>
            <a:r>
              <a:rPr lang="fr-FR" dirty="0"/>
              <a:t>Contenu 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4BE9-EA99-9848-9248-3DEAB68E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9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deux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4151" y="1839740"/>
            <a:ext cx="5303520" cy="279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10942" indent="-310942">
              <a:buFont typeface="Arial" panose="020B0604020202020204" pitchFamily="34" charset="0"/>
              <a:buChar char="•"/>
              <a:defRPr sz="1814">
                <a:latin typeface="Amiko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1434" y="1839740"/>
            <a:ext cx="5303520" cy="279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10942" indent="-310942">
              <a:buFont typeface="Arial" panose="020B0604020202020204" pitchFamily="34" charset="0"/>
              <a:buChar char="•"/>
              <a:defRPr sz="1814">
                <a:latin typeface="Amiko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4BE9-EA99-9848-9248-3DEAB68E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9">
            <a:extLst>
              <a:ext uri="{FF2B5EF4-FFF2-40B4-BE49-F238E27FC236}">
                <a16:creationId xmlns:a16="http://schemas.microsoft.com/office/drawing/2014/main" id="{BAC8AF15-D03F-4193-AB73-4BD34F5ACBBF}"/>
              </a:ext>
            </a:extLst>
          </p:cNvPr>
          <p:cNvSpPr/>
          <p:nvPr/>
        </p:nvSpPr>
        <p:spPr>
          <a:xfrm>
            <a:off x="10414394" y="6206346"/>
            <a:ext cx="1763126" cy="649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 dirty="0"/>
          </a:p>
        </p:txBody>
      </p:sp>
    </p:spTree>
    <p:extLst>
      <p:ext uri="{BB962C8B-B14F-4D97-AF65-F5344CB8AC3E}">
        <p14:creationId xmlns:p14="http://schemas.microsoft.com/office/powerpoint/2010/main" val="24935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A21F6-4DC0-7041-A38F-279B9DC47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2A8DA7-8100-2D4F-8F07-3FAC8259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A5287-630C-4843-9457-E6C336B3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E874-B78B-E04A-AC68-4C13C33101D1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DED68-A68C-AF44-91FC-DFC58365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F603-E283-BC47-97F5-6318AD1C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E4BE9-EA99-9848-9248-3DEAB68E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59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96001"/>
            <a:ext cx="12186208" cy="559696"/>
          </a:xfrm>
          <a:custGeom>
            <a:avLst/>
            <a:gdLst/>
            <a:ahLst/>
            <a:cxnLst/>
            <a:rect l="l" t="t" r="r" b="b"/>
            <a:pathLst>
              <a:path w="10688320" h="617220">
                <a:moveTo>
                  <a:pt x="10687964" y="0"/>
                </a:moveTo>
                <a:lnTo>
                  <a:pt x="0" y="0"/>
                </a:lnTo>
                <a:lnTo>
                  <a:pt x="0" y="616915"/>
                </a:lnTo>
                <a:lnTo>
                  <a:pt x="10687964" y="616915"/>
                </a:lnTo>
                <a:lnTo>
                  <a:pt x="10687964" y="0"/>
                </a:lnTo>
                <a:close/>
              </a:path>
            </a:pathLst>
          </a:custGeom>
          <a:solidFill>
            <a:srgbClr val="044B87"/>
          </a:solidFill>
        </p:spPr>
        <p:txBody>
          <a:bodyPr wrap="square" lIns="0" tIns="0" rIns="0" bIns="0" rtlCol="0"/>
          <a:lstStyle/>
          <a:p>
            <a:endParaRPr sz="1632" dirty="0"/>
          </a:p>
        </p:txBody>
      </p:sp>
      <p:sp>
        <p:nvSpPr>
          <p:cNvPr id="17" name="bg object 17"/>
          <p:cNvSpPr/>
          <p:nvPr/>
        </p:nvSpPr>
        <p:spPr>
          <a:xfrm>
            <a:off x="0" y="1"/>
            <a:ext cx="12186208" cy="859697"/>
          </a:xfrm>
          <a:custGeom>
            <a:avLst/>
            <a:gdLst/>
            <a:ahLst/>
            <a:cxnLst/>
            <a:rect l="l" t="t" r="r" b="b"/>
            <a:pathLst>
              <a:path w="10688320" h="948055">
                <a:moveTo>
                  <a:pt x="10687964" y="0"/>
                </a:moveTo>
                <a:lnTo>
                  <a:pt x="0" y="0"/>
                </a:lnTo>
                <a:lnTo>
                  <a:pt x="0" y="948054"/>
                </a:lnTo>
                <a:lnTo>
                  <a:pt x="10687964" y="948054"/>
                </a:lnTo>
                <a:lnTo>
                  <a:pt x="10687964" y="0"/>
                </a:lnTo>
                <a:close/>
              </a:path>
            </a:pathLst>
          </a:custGeom>
          <a:solidFill>
            <a:srgbClr val="044B8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402" y="934716"/>
            <a:ext cx="11157404" cy="697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0448" y="6450257"/>
            <a:ext cx="11077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4BE9-EA99-9848-9248-3DEAB68E2E2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3A16D01-C026-41F6-A3B7-69E8F8E3B81C}"/>
              </a:ext>
            </a:extLst>
          </p:cNvPr>
          <p:cNvSpPr txBox="1"/>
          <p:nvPr/>
        </p:nvSpPr>
        <p:spPr>
          <a:xfrm>
            <a:off x="1983967" y="157119"/>
            <a:ext cx="1579023" cy="554846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 marR="4607">
              <a:lnSpc>
                <a:spcPct val="100000"/>
              </a:lnSpc>
              <a:spcBef>
                <a:spcPts val="82"/>
              </a:spcBef>
            </a:pPr>
            <a:r>
              <a:rPr sz="1179" b="1" spc="-14" dirty="0">
                <a:solidFill>
                  <a:srgbClr val="FFFFFF"/>
                </a:solidFill>
                <a:latin typeface="Amiko"/>
                <a:cs typeface="Amiko"/>
              </a:rPr>
              <a:t>A</a:t>
            </a:r>
            <a:r>
              <a:rPr sz="1179" spc="-14" dirty="0">
                <a:solidFill>
                  <a:srgbClr val="FFFFFF"/>
                </a:solidFill>
                <a:latin typeface="Amiko"/>
                <a:cs typeface="Amiko"/>
              </a:rPr>
              <a:t>ssociation</a:t>
            </a:r>
            <a:r>
              <a:rPr sz="1179" spc="-73" dirty="0">
                <a:solidFill>
                  <a:srgbClr val="FFFFFF"/>
                </a:solidFill>
                <a:latin typeface="Amiko"/>
                <a:cs typeface="Amiko"/>
              </a:rPr>
              <a:t> </a:t>
            </a:r>
            <a:r>
              <a:rPr sz="1179" spc="-14" dirty="0">
                <a:solidFill>
                  <a:srgbClr val="FFFFFF"/>
                </a:solidFill>
                <a:latin typeface="Amiko"/>
                <a:cs typeface="Amiko"/>
              </a:rPr>
              <a:t>pour  l’</a:t>
            </a:r>
            <a:r>
              <a:rPr sz="1179" b="1" spc="-14" dirty="0">
                <a:solidFill>
                  <a:srgbClr val="FFFFFF"/>
                </a:solidFill>
                <a:latin typeface="Amiko"/>
                <a:cs typeface="Amiko"/>
              </a:rPr>
              <a:t>E</a:t>
            </a:r>
            <a:r>
              <a:rPr sz="1179" spc="-14" dirty="0">
                <a:solidFill>
                  <a:srgbClr val="FFFFFF"/>
                </a:solidFill>
                <a:latin typeface="Amiko"/>
                <a:cs typeface="Amiko"/>
              </a:rPr>
              <a:t>nseignement  </a:t>
            </a:r>
            <a:r>
              <a:rPr sz="1179" spc="-9" dirty="0">
                <a:solidFill>
                  <a:srgbClr val="FFFFFF"/>
                </a:solidFill>
                <a:latin typeface="Amiko"/>
                <a:cs typeface="Amiko"/>
              </a:rPr>
              <a:t>du</a:t>
            </a:r>
            <a:r>
              <a:rPr sz="1179" spc="-32" dirty="0">
                <a:solidFill>
                  <a:srgbClr val="FFFFFF"/>
                </a:solidFill>
                <a:latin typeface="Amiko"/>
                <a:cs typeface="Amiko"/>
              </a:rPr>
              <a:t> </a:t>
            </a:r>
            <a:r>
              <a:rPr sz="1179" b="1" spc="-14" dirty="0">
                <a:solidFill>
                  <a:srgbClr val="FFFFFF"/>
                </a:solidFill>
                <a:latin typeface="Amiko"/>
                <a:cs typeface="Amiko"/>
              </a:rPr>
              <a:t>N</a:t>
            </a:r>
            <a:r>
              <a:rPr sz="1179" spc="-14" dirty="0">
                <a:solidFill>
                  <a:srgbClr val="FFFFFF"/>
                </a:solidFill>
                <a:latin typeface="Amiko"/>
                <a:cs typeface="Amiko"/>
              </a:rPr>
              <a:t>umérique</a:t>
            </a:r>
            <a:endParaRPr sz="1179" dirty="0">
              <a:latin typeface="Amiko"/>
              <a:cs typeface="Amiko"/>
            </a:endParaRP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031B46BA-BCC7-4E5C-B2A7-AEAE4AA2C2DF}"/>
              </a:ext>
            </a:extLst>
          </p:cNvPr>
          <p:cNvGrpSpPr/>
          <p:nvPr/>
        </p:nvGrpSpPr>
        <p:grpSpPr>
          <a:xfrm>
            <a:off x="256155" y="143606"/>
            <a:ext cx="1583367" cy="566030"/>
            <a:chOff x="224669" y="158365"/>
            <a:chExt cx="1388745" cy="62420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5913E61C-5A86-49CF-A381-BEC7A16C1495}"/>
                </a:ext>
              </a:extLst>
            </p:cNvPr>
            <p:cNvSpPr/>
            <p:nvPr/>
          </p:nvSpPr>
          <p:spPr>
            <a:xfrm>
              <a:off x="224669" y="414903"/>
              <a:ext cx="287020" cy="254635"/>
            </a:xfrm>
            <a:custGeom>
              <a:avLst/>
              <a:gdLst/>
              <a:ahLst/>
              <a:cxnLst/>
              <a:rect l="l" t="t" r="r" b="b"/>
              <a:pathLst>
                <a:path w="287020" h="254634">
                  <a:moveTo>
                    <a:pt x="120650" y="0"/>
                  </a:moveTo>
                  <a:lnTo>
                    <a:pt x="73050" y="10363"/>
                  </a:lnTo>
                  <a:lnTo>
                    <a:pt x="34645" y="38176"/>
                  </a:lnTo>
                  <a:lnTo>
                    <a:pt x="9190" y="78715"/>
                  </a:lnTo>
                  <a:lnTo>
                    <a:pt x="0" y="127711"/>
                  </a:lnTo>
                  <a:lnTo>
                    <a:pt x="588" y="140498"/>
                  </a:lnTo>
                  <a:lnTo>
                    <a:pt x="14571" y="187903"/>
                  </a:lnTo>
                  <a:lnTo>
                    <a:pt x="43614" y="225161"/>
                  </a:lnTo>
                  <a:lnTo>
                    <a:pt x="84831" y="248451"/>
                  </a:lnTo>
                  <a:lnTo>
                    <a:pt x="121602" y="254012"/>
                  </a:lnTo>
                  <a:lnTo>
                    <a:pt x="134151" y="253395"/>
                  </a:lnTo>
                  <a:lnTo>
                    <a:pt x="174419" y="239191"/>
                  </a:lnTo>
                  <a:lnTo>
                    <a:pt x="197002" y="219608"/>
                  </a:lnTo>
                  <a:lnTo>
                    <a:pt x="287020" y="219608"/>
                  </a:lnTo>
                  <a:lnTo>
                    <a:pt x="287020" y="201701"/>
                  </a:lnTo>
                  <a:lnTo>
                    <a:pt x="128663" y="201701"/>
                  </a:lnTo>
                  <a:lnTo>
                    <a:pt x="121729" y="201334"/>
                  </a:lnTo>
                  <a:lnTo>
                    <a:pt x="86331" y="184730"/>
                  </a:lnTo>
                  <a:lnTo>
                    <a:pt x="65601" y="149880"/>
                  </a:lnTo>
                  <a:lnTo>
                    <a:pt x="62687" y="128181"/>
                  </a:lnTo>
                  <a:lnTo>
                    <a:pt x="63011" y="120942"/>
                  </a:lnTo>
                  <a:lnTo>
                    <a:pt x="77623" y="81129"/>
                  </a:lnTo>
                  <a:lnTo>
                    <a:pt x="108650" y="56226"/>
                  </a:lnTo>
                  <a:lnTo>
                    <a:pt x="128663" y="52781"/>
                  </a:lnTo>
                  <a:lnTo>
                    <a:pt x="254965" y="52781"/>
                  </a:lnTo>
                  <a:lnTo>
                    <a:pt x="254965" y="30632"/>
                  </a:lnTo>
                  <a:lnTo>
                    <a:pt x="191338" y="30632"/>
                  </a:lnTo>
                  <a:lnTo>
                    <a:pt x="184904" y="24119"/>
                  </a:lnTo>
                  <a:lnTo>
                    <a:pt x="177852" y="18256"/>
                  </a:lnTo>
                  <a:lnTo>
                    <a:pt x="142979" y="2116"/>
                  </a:lnTo>
                  <a:lnTo>
                    <a:pt x="132242" y="528"/>
                  </a:lnTo>
                  <a:lnTo>
                    <a:pt x="120650" y="0"/>
                  </a:lnTo>
                  <a:close/>
                </a:path>
                <a:path w="287020" h="254634">
                  <a:moveTo>
                    <a:pt x="287020" y="219608"/>
                  </a:moveTo>
                  <a:lnTo>
                    <a:pt x="197002" y="219608"/>
                  </a:lnTo>
                  <a:lnTo>
                    <a:pt x="199351" y="245998"/>
                  </a:lnTo>
                  <a:lnTo>
                    <a:pt x="287020" y="245998"/>
                  </a:lnTo>
                  <a:lnTo>
                    <a:pt x="287020" y="219608"/>
                  </a:lnTo>
                  <a:close/>
                </a:path>
                <a:path w="287020" h="254634">
                  <a:moveTo>
                    <a:pt x="254965" y="52781"/>
                  </a:moveTo>
                  <a:lnTo>
                    <a:pt x="137147" y="52781"/>
                  </a:lnTo>
                  <a:lnTo>
                    <a:pt x="145161" y="54597"/>
                  </a:lnTo>
                  <a:lnTo>
                    <a:pt x="160235" y="61810"/>
                  </a:lnTo>
                  <a:lnTo>
                    <a:pt x="186397" y="97307"/>
                  </a:lnTo>
                  <a:lnTo>
                    <a:pt x="191338" y="128181"/>
                  </a:lnTo>
                  <a:lnTo>
                    <a:pt x="191028" y="136460"/>
                  </a:lnTo>
                  <a:lnTo>
                    <a:pt x="176852" y="177064"/>
                  </a:lnTo>
                  <a:lnTo>
                    <a:pt x="145161" y="200050"/>
                  </a:lnTo>
                  <a:lnTo>
                    <a:pt x="137147" y="201701"/>
                  </a:lnTo>
                  <a:lnTo>
                    <a:pt x="287020" y="201701"/>
                  </a:lnTo>
                  <a:lnTo>
                    <a:pt x="287020" y="194157"/>
                  </a:lnTo>
                  <a:lnTo>
                    <a:pt x="254965" y="194157"/>
                  </a:lnTo>
                  <a:lnTo>
                    <a:pt x="254965" y="52781"/>
                  </a:lnTo>
                  <a:close/>
                </a:path>
                <a:path w="287020" h="254634">
                  <a:moveTo>
                    <a:pt x="254965" y="8470"/>
                  </a:moveTo>
                  <a:lnTo>
                    <a:pt x="191338" y="8470"/>
                  </a:lnTo>
                  <a:lnTo>
                    <a:pt x="191338" y="30632"/>
                  </a:lnTo>
                  <a:lnTo>
                    <a:pt x="254965" y="30632"/>
                  </a:lnTo>
                  <a:lnTo>
                    <a:pt x="254965" y="8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B2FF9D2D-7E5D-4ED3-A7F8-4DABFFB636B4}"/>
                </a:ext>
              </a:extLst>
            </p:cNvPr>
            <p:cNvSpPr/>
            <p:nvPr/>
          </p:nvSpPr>
          <p:spPr>
            <a:xfrm>
              <a:off x="578120" y="415376"/>
              <a:ext cx="237045" cy="2535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D4B70288-C216-4E35-96AB-C13209FFF269}"/>
                </a:ext>
              </a:extLst>
            </p:cNvPr>
            <p:cNvSpPr/>
            <p:nvPr/>
          </p:nvSpPr>
          <p:spPr>
            <a:xfrm>
              <a:off x="437527" y="415378"/>
              <a:ext cx="699135" cy="361315"/>
            </a:xfrm>
            <a:custGeom>
              <a:avLst/>
              <a:gdLst/>
              <a:ahLst/>
              <a:cxnLst/>
              <a:rect l="l" t="t" r="r" b="b"/>
              <a:pathLst>
                <a:path w="699135" h="361315">
                  <a:moveTo>
                    <a:pt x="55016" y="327647"/>
                  </a:moveTo>
                  <a:lnTo>
                    <a:pt x="31127" y="327647"/>
                  </a:lnTo>
                  <a:lnTo>
                    <a:pt x="31127" y="337604"/>
                  </a:lnTo>
                  <a:lnTo>
                    <a:pt x="43078" y="337604"/>
                  </a:lnTo>
                  <a:lnTo>
                    <a:pt x="43078" y="347103"/>
                  </a:lnTo>
                  <a:lnTo>
                    <a:pt x="40601" y="349211"/>
                  </a:lnTo>
                  <a:lnTo>
                    <a:pt x="36830" y="350266"/>
                  </a:lnTo>
                  <a:lnTo>
                    <a:pt x="25488" y="350266"/>
                  </a:lnTo>
                  <a:lnTo>
                    <a:pt x="20726" y="348462"/>
                  </a:lnTo>
                  <a:lnTo>
                    <a:pt x="14198" y="341210"/>
                  </a:lnTo>
                  <a:lnTo>
                    <a:pt x="12573" y="335876"/>
                  </a:lnTo>
                  <a:lnTo>
                    <a:pt x="12573" y="328815"/>
                  </a:lnTo>
                  <a:lnTo>
                    <a:pt x="13868" y="319354"/>
                  </a:lnTo>
                  <a:lnTo>
                    <a:pt x="17716" y="312597"/>
                  </a:lnTo>
                  <a:lnTo>
                    <a:pt x="24142" y="308546"/>
                  </a:lnTo>
                  <a:lnTo>
                    <a:pt x="33121" y="307200"/>
                  </a:lnTo>
                  <a:lnTo>
                    <a:pt x="36677" y="307200"/>
                  </a:lnTo>
                  <a:lnTo>
                    <a:pt x="40005" y="307632"/>
                  </a:lnTo>
                  <a:lnTo>
                    <a:pt x="46215" y="309384"/>
                  </a:lnTo>
                  <a:lnTo>
                    <a:pt x="48831" y="310451"/>
                  </a:lnTo>
                  <a:lnTo>
                    <a:pt x="50939" y="311721"/>
                  </a:lnTo>
                  <a:lnTo>
                    <a:pt x="51308" y="311721"/>
                  </a:lnTo>
                  <a:lnTo>
                    <a:pt x="51308" y="300583"/>
                  </a:lnTo>
                  <a:lnTo>
                    <a:pt x="48412" y="299199"/>
                  </a:lnTo>
                  <a:lnTo>
                    <a:pt x="45453" y="298119"/>
                  </a:lnTo>
                  <a:lnTo>
                    <a:pt x="39420" y="296545"/>
                  </a:lnTo>
                  <a:lnTo>
                    <a:pt x="36017" y="296164"/>
                  </a:lnTo>
                  <a:lnTo>
                    <a:pt x="25577" y="296164"/>
                  </a:lnTo>
                  <a:lnTo>
                    <a:pt x="19824" y="297484"/>
                  </a:lnTo>
                  <a:lnTo>
                    <a:pt x="10121" y="302793"/>
                  </a:lnTo>
                  <a:lnTo>
                    <a:pt x="6400" y="306590"/>
                  </a:lnTo>
                  <a:lnTo>
                    <a:pt x="3848" y="311543"/>
                  </a:lnTo>
                  <a:lnTo>
                    <a:pt x="1282" y="316484"/>
                  </a:lnTo>
                  <a:lnTo>
                    <a:pt x="0" y="322313"/>
                  </a:lnTo>
                  <a:lnTo>
                    <a:pt x="0" y="335521"/>
                  </a:lnTo>
                  <a:lnTo>
                    <a:pt x="24765" y="361302"/>
                  </a:lnTo>
                  <a:lnTo>
                    <a:pt x="35318" y="361302"/>
                  </a:lnTo>
                  <a:lnTo>
                    <a:pt x="39039" y="360730"/>
                  </a:lnTo>
                  <a:lnTo>
                    <a:pt x="46024" y="358444"/>
                  </a:lnTo>
                  <a:lnTo>
                    <a:pt x="50190" y="356400"/>
                  </a:lnTo>
                  <a:lnTo>
                    <a:pt x="55016" y="353428"/>
                  </a:lnTo>
                  <a:lnTo>
                    <a:pt x="55016" y="327647"/>
                  </a:lnTo>
                  <a:close/>
                </a:path>
                <a:path w="699135" h="361315">
                  <a:moveTo>
                    <a:pt x="162610" y="360222"/>
                  </a:moveTo>
                  <a:lnTo>
                    <a:pt x="149644" y="336232"/>
                  </a:lnTo>
                  <a:lnTo>
                    <a:pt x="148666" y="334429"/>
                  </a:lnTo>
                  <a:lnTo>
                    <a:pt x="152590" y="332917"/>
                  </a:lnTo>
                  <a:lnTo>
                    <a:pt x="155549" y="330631"/>
                  </a:lnTo>
                  <a:lnTo>
                    <a:pt x="158711" y="325742"/>
                  </a:lnTo>
                  <a:lnTo>
                    <a:pt x="159537" y="324472"/>
                  </a:lnTo>
                  <a:lnTo>
                    <a:pt x="160528" y="320738"/>
                  </a:lnTo>
                  <a:lnTo>
                    <a:pt x="160528" y="310121"/>
                  </a:lnTo>
                  <a:lnTo>
                    <a:pt x="159550" y="307822"/>
                  </a:lnTo>
                  <a:lnTo>
                    <a:pt x="158496" y="305384"/>
                  </a:lnTo>
                  <a:lnTo>
                    <a:pt x="150418" y="298869"/>
                  </a:lnTo>
                  <a:lnTo>
                    <a:pt x="147942" y="298208"/>
                  </a:lnTo>
                  <a:lnTo>
                    <a:pt x="147942" y="313410"/>
                  </a:lnTo>
                  <a:lnTo>
                    <a:pt x="147942" y="319925"/>
                  </a:lnTo>
                  <a:lnTo>
                    <a:pt x="146989" y="322275"/>
                  </a:lnTo>
                  <a:lnTo>
                    <a:pt x="143192" y="325056"/>
                  </a:lnTo>
                  <a:lnTo>
                    <a:pt x="140246" y="325742"/>
                  </a:lnTo>
                  <a:lnTo>
                    <a:pt x="125412" y="325742"/>
                  </a:lnTo>
                  <a:lnTo>
                    <a:pt x="125412" y="307822"/>
                  </a:lnTo>
                  <a:lnTo>
                    <a:pt x="140284" y="307822"/>
                  </a:lnTo>
                  <a:lnTo>
                    <a:pt x="143268" y="308495"/>
                  </a:lnTo>
                  <a:lnTo>
                    <a:pt x="147015" y="311150"/>
                  </a:lnTo>
                  <a:lnTo>
                    <a:pt x="147942" y="313410"/>
                  </a:lnTo>
                  <a:lnTo>
                    <a:pt x="147942" y="298208"/>
                  </a:lnTo>
                  <a:lnTo>
                    <a:pt x="144322" y="297230"/>
                  </a:lnTo>
                  <a:lnTo>
                    <a:pt x="113474" y="297230"/>
                  </a:lnTo>
                  <a:lnTo>
                    <a:pt x="113474" y="360222"/>
                  </a:lnTo>
                  <a:lnTo>
                    <a:pt x="125412" y="360222"/>
                  </a:lnTo>
                  <a:lnTo>
                    <a:pt x="125412" y="336232"/>
                  </a:lnTo>
                  <a:lnTo>
                    <a:pt x="136639" y="336232"/>
                  </a:lnTo>
                  <a:lnTo>
                    <a:pt x="149491" y="360222"/>
                  </a:lnTo>
                  <a:lnTo>
                    <a:pt x="162610" y="360222"/>
                  </a:lnTo>
                  <a:close/>
                </a:path>
                <a:path w="699135" h="361315">
                  <a:moveTo>
                    <a:pt x="277012" y="321805"/>
                  </a:moveTo>
                  <a:lnTo>
                    <a:pt x="275882" y="316344"/>
                  </a:lnTo>
                  <a:lnTo>
                    <a:pt x="271348" y="307200"/>
                  </a:lnTo>
                  <a:lnTo>
                    <a:pt x="271043" y="306565"/>
                  </a:lnTo>
                  <a:lnTo>
                    <a:pt x="267525" y="302793"/>
                  </a:lnTo>
                  <a:lnTo>
                    <a:pt x="264502" y="301078"/>
                  </a:lnTo>
                  <a:lnTo>
                    <a:pt x="264502" y="321805"/>
                  </a:lnTo>
                  <a:lnTo>
                    <a:pt x="264502" y="335673"/>
                  </a:lnTo>
                  <a:lnTo>
                    <a:pt x="262864" y="340995"/>
                  </a:lnTo>
                  <a:lnTo>
                    <a:pt x="256362" y="348411"/>
                  </a:lnTo>
                  <a:lnTo>
                    <a:pt x="251891" y="350266"/>
                  </a:lnTo>
                  <a:lnTo>
                    <a:pt x="240550" y="350266"/>
                  </a:lnTo>
                  <a:lnTo>
                    <a:pt x="236093" y="348411"/>
                  </a:lnTo>
                  <a:lnTo>
                    <a:pt x="229577" y="340995"/>
                  </a:lnTo>
                  <a:lnTo>
                    <a:pt x="227952" y="335673"/>
                  </a:lnTo>
                  <a:lnTo>
                    <a:pt x="227952" y="321805"/>
                  </a:lnTo>
                  <a:lnTo>
                    <a:pt x="229577" y="316471"/>
                  </a:lnTo>
                  <a:lnTo>
                    <a:pt x="236093" y="309054"/>
                  </a:lnTo>
                  <a:lnTo>
                    <a:pt x="240550" y="307200"/>
                  </a:lnTo>
                  <a:lnTo>
                    <a:pt x="251891" y="307200"/>
                  </a:lnTo>
                  <a:lnTo>
                    <a:pt x="256362" y="309054"/>
                  </a:lnTo>
                  <a:lnTo>
                    <a:pt x="262864" y="316471"/>
                  </a:lnTo>
                  <a:lnTo>
                    <a:pt x="264502" y="321805"/>
                  </a:lnTo>
                  <a:lnTo>
                    <a:pt x="264502" y="301078"/>
                  </a:lnTo>
                  <a:lnTo>
                    <a:pt x="258229" y="297484"/>
                  </a:lnTo>
                  <a:lnTo>
                    <a:pt x="252679" y="296164"/>
                  </a:lnTo>
                  <a:lnTo>
                    <a:pt x="239776" y="296164"/>
                  </a:lnTo>
                  <a:lnTo>
                    <a:pt x="215417" y="321805"/>
                  </a:lnTo>
                  <a:lnTo>
                    <a:pt x="215430" y="335673"/>
                  </a:lnTo>
                  <a:lnTo>
                    <a:pt x="239776" y="361315"/>
                  </a:lnTo>
                  <a:lnTo>
                    <a:pt x="252679" y="361315"/>
                  </a:lnTo>
                  <a:lnTo>
                    <a:pt x="258229" y="359981"/>
                  </a:lnTo>
                  <a:lnTo>
                    <a:pt x="267525" y="354672"/>
                  </a:lnTo>
                  <a:lnTo>
                    <a:pt x="271043" y="350901"/>
                  </a:lnTo>
                  <a:lnTo>
                    <a:pt x="271348" y="350266"/>
                  </a:lnTo>
                  <a:lnTo>
                    <a:pt x="275882" y="341122"/>
                  </a:lnTo>
                  <a:lnTo>
                    <a:pt x="277012" y="335673"/>
                  </a:lnTo>
                  <a:lnTo>
                    <a:pt x="277012" y="321805"/>
                  </a:lnTo>
                  <a:close/>
                </a:path>
                <a:path w="699135" h="361315">
                  <a:moveTo>
                    <a:pt x="387108" y="297230"/>
                  </a:moveTo>
                  <a:lnTo>
                    <a:pt x="375170" y="297230"/>
                  </a:lnTo>
                  <a:lnTo>
                    <a:pt x="375170" y="339559"/>
                  </a:lnTo>
                  <a:lnTo>
                    <a:pt x="373888" y="343789"/>
                  </a:lnTo>
                  <a:lnTo>
                    <a:pt x="368769" y="349402"/>
                  </a:lnTo>
                  <a:lnTo>
                    <a:pt x="365061" y="350812"/>
                  </a:lnTo>
                  <a:lnTo>
                    <a:pt x="355473" y="350812"/>
                  </a:lnTo>
                  <a:lnTo>
                    <a:pt x="351802" y="349440"/>
                  </a:lnTo>
                  <a:lnTo>
                    <a:pt x="346608" y="343941"/>
                  </a:lnTo>
                  <a:lnTo>
                    <a:pt x="345313" y="339686"/>
                  </a:lnTo>
                  <a:lnTo>
                    <a:pt x="345313" y="297230"/>
                  </a:lnTo>
                  <a:lnTo>
                    <a:pt x="333362" y="297230"/>
                  </a:lnTo>
                  <a:lnTo>
                    <a:pt x="333362" y="342607"/>
                  </a:lnTo>
                  <a:lnTo>
                    <a:pt x="335749" y="349237"/>
                  </a:lnTo>
                  <a:lnTo>
                    <a:pt x="340512" y="354063"/>
                  </a:lnTo>
                  <a:lnTo>
                    <a:pt x="345274" y="358889"/>
                  </a:lnTo>
                  <a:lnTo>
                    <a:pt x="351853" y="361302"/>
                  </a:lnTo>
                  <a:lnTo>
                    <a:pt x="368617" y="361302"/>
                  </a:lnTo>
                  <a:lnTo>
                    <a:pt x="375196" y="358889"/>
                  </a:lnTo>
                  <a:lnTo>
                    <a:pt x="384733" y="349237"/>
                  </a:lnTo>
                  <a:lnTo>
                    <a:pt x="387108" y="342607"/>
                  </a:lnTo>
                  <a:lnTo>
                    <a:pt x="387108" y="297230"/>
                  </a:lnTo>
                  <a:close/>
                </a:path>
                <a:path w="699135" h="361315">
                  <a:moveTo>
                    <a:pt x="492252" y="311175"/>
                  </a:moveTo>
                  <a:lnTo>
                    <a:pt x="490855" y="307822"/>
                  </a:lnTo>
                  <a:lnTo>
                    <a:pt x="490118" y="306057"/>
                  </a:lnTo>
                  <a:lnTo>
                    <a:pt x="481545" y="298996"/>
                  </a:lnTo>
                  <a:lnTo>
                    <a:pt x="479679" y="298500"/>
                  </a:lnTo>
                  <a:lnTo>
                    <a:pt x="479679" y="314401"/>
                  </a:lnTo>
                  <a:lnTo>
                    <a:pt x="479679" y="321995"/>
                  </a:lnTo>
                  <a:lnTo>
                    <a:pt x="478612" y="324751"/>
                  </a:lnTo>
                  <a:lnTo>
                    <a:pt x="474319" y="328002"/>
                  </a:lnTo>
                  <a:lnTo>
                    <a:pt x="470992" y="328815"/>
                  </a:lnTo>
                  <a:lnTo>
                    <a:pt x="457504" y="328815"/>
                  </a:lnTo>
                  <a:lnTo>
                    <a:pt x="457504" y="307822"/>
                  </a:lnTo>
                  <a:lnTo>
                    <a:pt x="471017" y="307822"/>
                  </a:lnTo>
                  <a:lnTo>
                    <a:pt x="474395" y="308610"/>
                  </a:lnTo>
                  <a:lnTo>
                    <a:pt x="478624" y="311746"/>
                  </a:lnTo>
                  <a:lnTo>
                    <a:pt x="479679" y="314401"/>
                  </a:lnTo>
                  <a:lnTo>
                    <a:pt x="479679" y="298500"/>
                  </a:lnTo>
                  <a:lnTo>
                    <a:pt x="475056" y="297230"/>
                  </a:lnTo>
                  <a:lnTo>
                    <a:pt x="445566" y="297230"/>
                  </a:lnTo>
                  <a:lnTo>
                    <a:pt x="445566" y="360222"/>
                  </a:lnTo>
                  <a:lnTo>
                    <a:pt x="457504" y="360222"/>
                  </a:lnTo>
                  <a:lnTo>
                    <a:pt x="457504" y="339229"/>
                  </a:lnTo>
                  <a:lnTo>
                    <a:pt x="475538" y="339229"/>
                  </a:lnTo>
                  <a:lnTo>
                    <a:pt x="481698" y="337350"/>
                  </a:lnTo>
                  <a:lnTo>
                    <a:pt x="490143" y="329869"/>
                  </a:lnTo>
                  <a:lnTo>
                    <a:pt x="490562" y="328815"/>
                  </a:lnTo>
                  <a:lnTo>
                    <a:pt x="492201" y="324751"/>
                  </a:lnTo>
                  <a:lnTo>
                    <a:pt x="492252" y="311175"/>
                  </a:lnTo>
                  <a:close/>
                </a:path>
                <a:path w="699135" h="361315">
                  <a:moveTo>
                    <a:pt x="587095" y="297230"/>
                  </a:moveTo>
                  <a:lnTo>
                    <a:pt x="546011" y="297230"/>
                  </a:lnTo>
                  <a:lnTo>
                    <a:pt x="546011" y="360222"/>
                  </a:lnTo>
                  <a:lnTo>
                    <a:pt x="587095" y="360222"/>
                  </a:lnTo>
                  <a:lnTo>
                    <a:pt x="587095" y="349732"/>
                  </a:lnTo>
                  <a:lnTo>
                    <a:pt x="557949" y="349732"/>
                  </a:lnTo>
                  <a:lnTo>
                    <a:pt x="557949" y="333349"/>
                  </a:lnTo>
                  <a:lnTo>
                    <a:pt x="585101" y="333349"/>
                  </a:lnTo>
                  <a:lnTo>
                    <a:pt x="585101" y="323481"/>
                  </a:lnTo>
                  <a:lnTo>
                    <a:pt x="557949" y="323481"/>
                  </a:lnTo>
                  <a:lnTo>
                    <a:pt x="557949" y="307733"/>
                  </a:lnTo>
                  <a:lnTo>
                    <a:pt x="587095" y="307733"/>
                  </a:lnTo>
                  <a:lnTo>
                    <a:pt x="587095" y="297230"/>
                  </a:lnTo>
                  <a:close/>
                </a:path>
                <a:path w="699135" h="361315">
                  <a:moveTo>
                    <a:pt x="698563" y="193687"/>
                  </a:moveTo>
                  <a:lnTo>
                    <a:pt x="666521" y="193687"/>
                  </a:lnTo>
                  <a:lnTo>
                    <a:pt x="666521" y="87185"/>
                  </a:lnTo>
                  <a:lnTo>
                    <a:pt x="666102" y="78359"/>
                  </a:lnTo>
                  <a:lnTo>
                    <a:pt x="652145" y="38290"/>
                  </a:lnTo>
                  <a:lnTo>
                    <a:pt x="622782" y="10566"/>
                  </a:lnTo>
                  <a:lnTo>
                    <a:pt x="582637" y="0"/>
                  </a:lnTo>
                  <a:lnTo>
                    <a:pt x="570611" y="812"/>
                  </a:lnTo>
                  <a:lnTo>
                    <a:pt x="527545" y="19951"/>
                  </a:lnTo>
                  <a:lnTo>
                    <a:pt x="504393" y="47129"/>
                  </a:lnTo>
                  <a:lnTo>
                    <a:pt x="499681" y="8001"/>
                  </a:lnTo>
                  <a:lnTo>
                    <a:pt x="444068" y="8001"/>
                  </a:lnTo>
                  <a:lnTo>
                    <a:pt x="444068" y="245529"/>
                  </a:lnTo>
                  <a:lnTo>
                    <a:pt x="507695" y="245529"/>
                  </a:lnTo>
                  <a:lnTo>
                    <a:pt x="507695" y="98018"/>
                  </a:lnTo>
                  <a:lnTo>
                    <a:pt x="509866" y="88557"/>
                  </a:lnTo>
                  <a:lnTo>
                    <a:pt x="542683" y="55549"/>
                  </a:lnTo>
                  <a:lnTo>
                    <a:pt x="563778" y="52311"/>
                  </a:lnTo>
                  <a:lnTo>
                    <a:pt x="573328" y="53047"/>
                  </a:lnTo>
                  <a:lnTo>
                    <a:pt x="603415" y="79057"/>
                  </a:lnTo>
                  <a:lnTo>
                    <a:pt x="606196" y="100380"/>
                  </a:lnTo>
                  <a:lnTo>
                    <a:pt x="606196" y="245529"/>
                  </a:lnTo>
                  <a:lnTo>
                    <a:pt x="698563" y="245529"/>
                  </a:lnTo>
                  <a:lnTo>
                    <a:pt x="698563" y="193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E00DB0AA-779C-4FC5-B8A0-1C1D54F724C0}"/>
                </a:ext>
              </a:extLst>
            </p:cNvPr>
            <p:cNvSpPr/>
            <p:nvPr/>
          </p:nvSpPr>
          <p:spPr>
            <a:xfrm>
              <a:off x="892784" y="158559"/>
              <a:ext cx="572135" cy="587375"/>
            </a:xfrm>
            <a:custGeom>
              <a:avLst/>
              <a:gdLst/>
              <a:ahLst/>
              <a:cxnLst/>
              <a:rect l="l" t="t" r="r" b="b"/>
              <a:pathLst>
                <a:path w="572135" h="587375">
                  <a:moveTo>
                    <a:pt x="351967" y="18313"/>
                  </a:moveTo>
                  <a:lnTo>
                    <a:pt x="306768" y="5359"/>
                  </a:lnTo>
                  <a:lnTo>
                    <a:pt x="261277" y="0"/>
                  </a:lnTo>
                  <a:lnTo>
                    <a:pt x="216255" y="1905"/>
                  </a:lnTo>
                  <a:lnTo>
                    <a:pt x="172504" y="10693"/>
                  </a:lnTo>
                  <a:lnTo>
                    <a:pt x="130797" y="26022"/>
                  </a:lnTo>
                  <a:lnTo>
                    <a:pt x="91909" y="47548"/>
                  </a:lnTo>
                  <a:lnTo>
                    <a:pt x="56629" y="74891"/>
                  </a:lnTo>
                  <a:lnTo>
                    <a:pt x="25730" y="107734"/>
                  </a:lnTo>
                  <a:lnTo>
                    <a:pt x="0" y="145694"/>
                  </a:lnTo>
                  <a:lnTo>
                    <a:pt x="15646" y="156095"/>
                  </a:lnTo>
                  <a:lnTo>
                    <a:pt x="42989" y="116217"/>
                  </a:lnTo>
                  <a:lnTo>
                    <a:pt x="76403" y="82486"/>
                  </a:lnTo>
                  <a:lnTo>
                    <a:pt x="114820" y="55372"/>
                  </a:lnTo>
                  <a:lnTo>
                    <a:pt x="157200" y="35369"/>
                  </a:lnTo>
                  <a:lnTo>
                    <a:pt x="202488" y="22936"/>
                  </a:lnTo>
                  <a:lnTo>
                    <a:pt x="249656" y="18554"/>
                  </a:lnTo>
                  <a:lnTo>
                    <a:pt x="297624" y="22707"/>
                  </a:lnTo>
                  <a:lnTo>
                    <a:pt x="345351" y="35852"/>
                  </a:lnTo>
                  <a:lnTo>
                    <a:pt x="351967" y="18313"/>
                  </a:lnTo>
                  <a:close/>
                </a:path>
                <a:path w="572135" h="587375">
                  <a:moveTo>
                    <a:pt x="513676" y="312864"/>
                  </a:moveTo>
                  <a:lnTo>
                    <a:pt x="510095" y="268833"/>
                  </a:lnTo>
                  <a:lnTo>
                    <a:pt x="499135" y="226428"/>
                  </a:lnTo>
                  <a:lnTo>
                    <a:pt x="481215" y="186601"/>
                  </a:lnTo>
                  <a:lnTo>
                    <a:pt x="456768" y="150266"/>
                  </a:lnTo>
                  <a:lnTo>
                    <a:pt x="426199" y="118376"/>
                  </a:lnTo>
                  <a:lnTo>
                    <a:pt x="389953" y="91871"/>
                  </a:lnTo>
                  <a:lnTo>
                    <a:pt x="348424" y="71691"/>
                  </a:lnTo>
                  <a:lnTo>
                    <a:pt x="303974" y="59232"/>
                  </a:lnTo>
                  <a:lnTo>
                    <a:pt x="259270" y="55016"/>
                  </a:lnTo>
                  <a:lnTo>
                    <a:pt x="215239" y="58597"/>
                  </a:lnTo>
                  <a:lnTo>
                    <a:pt x="172834" y="69557"/>
                  </a:lnTo>
                  <a:lnTo>
                    <a:pt x="133007" y="87477"/>
                  </a:lnTo>
                  <a:lnTo>
                    <a:pt x="96672" y="111937"/>
                  </a:lnTo>
                  <a:lnTo>
                    <a:pt x="64770" y="142506"/>
                  </a:lnTo>
                  <a:lnTo>
                    <a:pt x="38265" y="178752"/>
                  </a:lnTo>
                  <a:lnTo>
                    <a:pt x="18084" y="220281"/>
                  </a:lnTo>
                  <a:lnTo>
                    <a:pt x="36461" y="227253"/>
                  </a:lnTo>
                  <a:lnTo>
                    <a:pt x="57861" y="184454"/>
                  </a:lnTo>
                  <a:lnTo>
                    <a:pt x="86499" y="147878"/>
                  </a:lnTo>
                  <a:lnTo>
                    <a:pt x="121158" y="118071"/>
                  </a:lnTo>
                  <a:lnTo>
                    <a:pt x="160591" y="95592"/>
                  </a:lnTo>
                  <a:lnTo>
                    <a:pt x="203581" y="80987"/>
                  </a:lnTo>
                  <a:lnTo>
                    <a:pt x="248881" y="74828"/>
                  </a:lnTo>
                  <a:lnTo>
                    <a:pt x="295249" y="77673"/>
                  </a:lnTo>
                  <a:lnTo>
                    <a:pt x="341452" y="90055"/>
                  </a:lnTo>
                  <a:lnTo>
                    <a:pt x="384251" y="111442"/>
                  </a:lnTo>
                  <a:lnTo>
                    <a:pt x="420827" y="140081"/>
                  </a:lnTo>
                  <a:lnTo>
                    <a:pt x="450634" y="174752"/>
                  </a:lnTo>
                  <a:lnTo>
                    <a:pt x="473113" y="214185"/>
                  </a:lnTo>
                  <a:lnTo>
                    <a:pt x="487705" y="257175"/>
                  </a:lnTo>
                  <a:lnTo>
                    <a:pt x="493864" y="302475"/>
                  </a:lnTo>
                  <a:lnTo>
                    <a:pt x="491032" y="348843"/>
                  </a:lnTo>
                  <a:lnTo>
                    <a:pt x="478637" y="395046"/>
                  </a:lnTo>
                  <a:lnTo>
                    <a:pt x="456971" y="438277"/>
                  </a:lnTo>
                  <a:lnTo>
                    <a:pt x="427901" y="475157"/>
                  </a:lnTo>
                  <a:lnTo>
                    <a:pt x="392696" y="505079"/>
                  </a:lnTo>
                  <a:lnTo>
                    <a:pt x="352653" y="527494"/>
                  </a:lnTo>
                  <a:lnTo>
                    <a:pt x="309029" y="541820"/>
                  </a:lnTo>
                  <a:lnTo>
                    <a:pt x="263118" y="547497"/>
                  </a:lnTo>
                  <a:lnTo>
                    <a:pt x="216192" y="543941"/>
                  </a:lnTo>
                  <a:lnTo>
                    <a:pt x="214236" y="563562"/>
                  </a:lnTo>
                  <a:lnTo>
                    <a:pt x="258546" y="567232"/>
                  </a:lnTo>
                  <a:lnTo>
                    <a:pt x="302133" y="563270"/>
                  </a:lnTo>
                  <a:lnTo>
                    <a:pt x="344068" y="552069"/>
                  </a:lnTo>
                  <a:lnTo>
                    <a:pt x="383438" y="534047"/>
                  </a:lnTo>
                  <a:lnTo>
                    <a:pt x="419328" y="509625"/>
                  </a:lnTo>
                  <a:lnTo>
                    <a:pt x="450837" y="479209"/>
                  </a:lnTo>
                  <a:lnTo>
                    <a:pt x="477037" y="443204"/>
                  </a:lnTo>
                  <a:lnTo>
                    <a:pt x="497001" y="402031"/>
                  </a:lnTo>
                  <a:lnTo>
                    <a:pt x="509460" y="357568"/>
                  </a:lnTo>
                  <a:lnTo>
                    <a:pt x="513676" y="312864"/>
                  </a:lnTo>
                  <a:close/>
                </a:path>
                <a:path w="572135" h="587375">
                  <a:moveTo>
                    <a:pt x="571728" y="324980"/>
                  </a:moveTo>
                  <a:lnTo>
                    <a:pt x="569747" y="278003"/>
                  </a:lnTo>
                  <a:lnTo>
                    <a:pt x="560222" y="231165"/>
                  </a:lnTo>
                  <a:lnTo>
                    <a:pt x="542861" y="185293"/>
                  </a:lnTo>
                  <a:lnTo>
                    <a:pt x="525106" y="193713"/>
                  </a:lnTo>
                  <a:lnTo>
                    <a:pt x="541337" y="236601"/>
                  </a:lnTo>
                  <a:lnTo>
                    <a:pt x="550240" y="280390"/>
                  </a:lnTo>
                  <a:lnTo>
                    <a:pt x="552081" y="324307"/>
                  </a:lnTo>
                  <a:lnTo>
                    <a:pt x="547166" y="367550"/>
                  </a:lnTo>
                  <a:lnTo>
                    <a:pt x="535736" y="409371"/>
                  </a:lnTo>
                  <a:lnTo>
                    <a:pt x="518109" y="448957"/>
                  </a:lnTo>
                  <a:lnTo>
                    <a:pt x="494525" y="485559"/>
                  </a:lnTo>
                  <a:lnTo>
                    <a:pt x="465302" y="518375"/>
                  </a:lnTo>
                  <a:lnTo>
                    <a:pt x="430682" y="546633"/>
                  </a:lnTo>
                  <a:lnTo>
                    <a:pt x="390969" y="569556"/>
                  </a:lnTo>
                  <a:lnTo>
                    <a:pt x="399376" y="587311"/>
                  </a:lnTo>
                  <a:lnTo>
                    <a:pt x="441858" y="562787"/>
                  </a:lnTo>
                  <a:lnTo>
                    <a:pt x="478891" y="532561"/>
                  </a:lnTo>
                  <a:lnTo>
                    <a:pt x="510159" y="497459"/>
                  </a:lnTo>
                  <a:lnTo>
                    <a:pt x="535381" y="458317"/>
                  </a:lnTo>
                  <a:lnTo>
                    <a:pt x="554240" y="415963"/>
                  </a:lnTo>
                  <a:lnTo>
                    <a:pt x="566458" y="371233"/>
                  </a:lnTo>
                  <a:lnTo>
                    <a:pt x="571728" y="324980"/>
                  </a:lnTo>
                  <a:close/>
                </a:path>
              </a:pathLst>
            </a:custGeom>
            <a:solidFill>
              <a:srgbClr val="FE6C36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BADFC35-733D-4201-8E5A-E18195C401A7}"/>
                </a:ext>
              </a:extLst>
            </p:cNvPr>
            <p:cNvSpPr/>
            <p:nvPr/>
          </p:nvSpPr>
          <p:spPr>
            <a:xfrm>
              <a:off x="1172514" y="556958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70">
                  <a:moveTo>
                    <a:pt x="51892" y="0"/>
                  </a:moveTo>
                  <a:lnTo>
                    <a:pt x="0" y="0"/>
                  </a:lnTo>
                  <a:lnTo>
                    <a:pt x="0" y="51892"/>
                  </a:lnTo>
                  <a:lnTo>
                    <a:pt x="51892" y="51892"/>
                  </a:lnTo>
                  <a:lnTo>
                    <a:pt x="51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E991BD21-0606-44E6-A751-0D66DC57B99C}"/>
                </a:ext>
              </a:extLst>
            </p:cNvPr>
            <p:cNvSpPr/>
            <p:nvPr/>
          </p:nvSpPr>
          <p:spPr>
            <a:xfrm>
              <a:off x="1606928" y="158365"/>
              <a:ext cx="0" cy="624205"/>
            </a:xfrm>
            <a:custGeom>
              <a:avLst/>
              <a:gdLst/>
              <a:ahLst/>
              <a:cxnLst/>
              <a:rect l="l" t="t" r="r" b="b"/>
              <a:pathLst>
                <a:path h="624205">
                  <a:moveTo>
                    <a:pt x="0" y="0"/>
                  </a:moveTo>
                  <a:lnTo>
                    <a:pt x="0" y="62378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621F382-3142-4E20-A48A-AD8B59AAF2DF}"/>
              </a:ext>
            </a:extLst>
          </p:cNvPr>
          <p:cNvGrpSpPr/>
          <p:nvPr/>
        </p:nvGrpSpPr>
        <p:grpSpPr>
          <a:xfrm>
            <a:off x="10692779" y="6472866"/>
            <a:ext cx="1310984" cy="253494"/>
            <a:chOff x="5264327" y="7138133"/>
            <a:chExt cx="1149842" cy="279547"/>
          </a:xfrm>
        </p:grpSpPr>
        <p:grpSp>
          <p:nvGrpSpPr>
            <p:cNvPr id="32" name="object 10">
              <a:extLst>
                <a:ext uri="{FF2B5EF4-FFF2-40B4-BE49-F238E27FC236}">
                  <a16:creationId xmlns:a16="http://schemas.microsoft.com/office/drawing/2014/main" id="{F8137BC0-7794-4B4C-B63E-D8DEEC86629C}"/>
                </a:ext>
              </a:extLst>
            </p:cNvPr>
            <p:cNvGrpSpPr/>
            <p:nvPr/>
          </p:nvGrpSpPr>
          <p:grpSpPr>
            <a:xfrm>
              <a:off x="5264327" y="7139550"/>
              <a:ext cx="771525" cy="278130"/>
              <a:chOff x="5264327" y="7139550"/>
              <a:chExt cx="771525" cy="278130"/>
            </a:xfrm>
          </p:grpSpPr>
          <p:sp>
            <p:nvSpPr>
              <p:cNvPr id="33" name="object 11">
                <a:extLst>
                  <a:ext uri="{FF2B5EF4-FFF2-40B4-BE49-F238E27FC236}">
                    <a16:creationId xmlns:a16="http://schemas.microsoft.com/office/drawing/2014/main" id="{F9391FF5-46B4-459E-974D-D6F3A6822F91}"/>
                  </a:ext>
                </a:extLst>
              </p:cNvPr>
              <p:cNvSpPr/>
              <p:nvPr/>
            </p:nvSpPr>
            <p:spPr>
              <a:xfrm>
                <a:off x="5264327" y="7139550"/>
                <a:ext cx="144145" cy="276225"/>
              </a:xfrm>
              <a:custGeom>
                <a:avLst/>
                <a:gdLst/>
                <a:ahLst/>
                <a:cxnLst/>
                <a:rect l="l" t="t" r="r" b="b"/>
                <a:pathLst>
                  <a:path w="144145" h="276225">
                    <a:moveTo>
                      <a:pt x="128333" y="0"/>
                    </a:moveTo>
                    <a:lnTo>
                      <a:pt x="80467" y="8118"/>
                    </a:lnTo>
                    <a:lnTo>
                      <a:pt x="50523" y="35074"/>
                    </a:lnTo>
                    <a:lnTo>
                      <a:pt x="40284" y="79921"/>
                    </a:lnTo>
                    <a:lnTo>
                      <a:pt x="40284" y="84963"/>
                    </a:lnTo>
                    <a:lnTo>
                      <a:pt x="11620" y="84963"/>
                    </a:lnTo>
                    <a:lnTo>
                      <a:pt x="7429" y="86309"/>
                    </a:lnTo>
                    <a:lnTo>
                      <a:pt x="1485" y="91732"/>
                    </a:lnTo>
                    <a:lnTo>
                      <a:pt x="0" y="95415"/>
                    </a:lnTo>
                    <a:lnTo>
                      <a:pt x="0" y="104711"/>
                    </a:lnTo>
                    <a:lnTo>
                      <a:pt x="1485" y="108381"/>
                    </a:lnTo>
                    <a:lnTo>
                      <a:pt x="7429" y="113817"/>
                    </a:lnTo>
                    <a:lnTo>
                      <a:pt x="11620" y="115163"/>
                    </a:lnTo>
                    <a:lnTo>
                      <a:pt x="40284" y="115163"/>
                    </a:lnTo>
                    <a:lnTo>
                      <a:pt x="40284" y="263131"/>
                    </a:lnTo>
                    <a:lnTo>
                      <a:pt x="42087" y="267843"/>
                    </a:lnTo>
                    <a:lnTo>
                      <a:pt x="49314" y="274294"/>
                    </a:lnTo>
                    <a:lnTo>
                      <a:pt x="53962" y="275907"/>
                    </a:lnTo>
                    <a:lnTo>
                      <a:pt x="65328" y="275907"/>
                    </a:lnTo>
                    <a:lnTo>
                      <a:pt x="70040" y="274294"/>
                    </a:lnTo>
                    <a:lnTo>
                      <a:pt x="77533" y="267843"/>
                    </a:lnTo>
                    <a:lnTo>
                      <a:pt x="79400" y="263131"/>
                    </a:lnTo>
                    <a:lnTo>
                      <a:pt x="79400" y="115163"/>
                    </a:lnTo>
                    <a:lnTo>
                      <a:pt x="123164" y="115163"/>
                    </a:lnTo>
                    <a:lnTo>
                      <a:pt x="127368" y="113817"/>
                    </a:lnTo>
                    <a:lnTo>
                      <a:pt x="133299" y="108381"/>
                    </a:lnTo>
                    <a:lnTo>
                      <a:pt x="134785" y="104711"/>
                    </a:lnTo>
                    <a:lnTo>
                      <a:pt x="134785" y="95415"/>
                    </a:lnTo>
                    <a:lnTo>
                      <a:pt x="133299" y="91732"/>
                    </a:lnTo>
                    <a:lnTo>
                      <a:pt x="127368" y="86309"/>
                    </a:lnTo>
                    <a:lnTo>
                      <a:pt x="123164" y="84963"/>
                    </a:lnTo>
                    <a:lnTo>
                      <a:pt x="79400" y="84963"/>
                    </a:lnTo>
                    <a:lnTo>
                      <a:pt x="79400" y="74104"/>
                    </a:lnTo>
                    <a:lnTo>
                      <a:pt x="93973" y="38170"/>
                    </a:lnTo>
                    <a:lnTo>
                      <a:pt x="127431" y="29959"/>
                    </a:lnTo>
                    <a:lnTo>
                      <a:pt x="138277" y="28663"/>
                    </a:lnTo>
                    <a:lnTo>
                      <a:pt x="143687" y="23507"/>
                    </a:lnTo>
                    <a:lnTo>
                      <a:pt x="143687" y="9309"/>
                    </a:lnTo>
                    <a:lnTo>
                      <a:pt x="141820" y="5562"/>
                    </a:lnTo>
                    <a:lnTo>
                      <a:pt x="134340" y="901"/>
                    </a:lnTo>
                    <a:lnTo>
                      <a:pt x="12833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4" name="object 12">
                <a:extLst>
                  <a:ext uri="{FF2B5EF4-FFF2-40B4-BE49-F238E27FC236}">
                    <a16:creationId xmlns:a16="http://schemas.microsoft.com/office/drawing/2014/main" id="{9A3AC6F2-76F9-4F8E-AABF-1F9EDF1BBBB3}"/>
                  </a:ext>
                </a:extLst>
              </p:cNvPr>
              <p:cNvSpPr/>
              <p:nvPr/>
            </p:nvSpPr>
            <p:spPr>
              <a:xfrm>
                <a:off x="5613505" y="7220637"/>
                <a:ext cx="117741" cy="19481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5" name="object 13">
                <a:extLst>
                  <a:ext uri="{FF2B5EF4-FFF2-40B4-BE49-F238E27FC236}">
                    <a16:creationId xmlns:a16="http://schemas.microsoft.com/office/drawing/2014/main" id="{67ED2AE4-B5DD-413B-A4DA-7334FE2E964F}"/>
                  </a:ext>
                </a:extLst>
              </p:cNvPr>
              <p:cNvSpPr/>
              <p:nvPr/>
            </p:nvSpPr>
            <p:spPr>
              <a:xfrm>
                <a:off x="5755259" y="7219853"/>
                <a:ext cx="280670" cy="196215"/>
              </a:xfrm>
              <a:custGeom>
                <a:avLst/>
                <a:gdLst/>
                <a:ahLst/>
                <a:cxnLst/>
                <a:rect l="l" t="t" r="r" b="b"/>
                <a:pathLst>
                  <a:path w="280670" h="196215">
                    <a:moveTo>
                      <a:pt x="216890" y="0"/>
                    </a:moveTo>
                    <a:lnTo>
                      <a:pt x="178942" y="9880"/>
                    </a:lnTo>
                    <a:lnTo>
                      <a:pt x="153758" y="36410"/>
                    </a:lnTo>
                    <a:lnTo>
                      <a:pt x="149825" y="27726"/>
                    </a:lnTo>
                    <a:lnTo>
                      <a:pt x="116628" y="2232"/>
                    </a:lnTo>
                    <a:lnTo>
                      <a:pt x="96824" y="0"/>
                    </a:lnTo>
                    <a:lnTo>
                      <a:pt x="87245" y="534"/>
                    </a:lnTo>
                    <a:lnTo>
                      <a:pt x="48510" y="18988"/>
                    </a:lnTo>
                    <a:lnTo>
                      <a:pt x="38341" y="33312"/>
                    </a:lnTo>
                    <a:lnTo>
                      <a:pt x="38341" y="13309"/>
                    </a:lnTo>
                    <a:lnTo>
                      <a:pt x="36601" y="8851"/>
                    </a:lnTo>
                    <a:lnTo>
                      <a:pt x="29629" y="2400"/>
                    </a:lnTo>
                    <a:lnTo>
                      <a:pt x="25171" y="787"/>
                    </a:lnTo>
                    <a:lnTo>
                      <a:pt x="14325" y="787"/>
                    </a:lnTo>
                    <a:lnTo>
                      <a:pt x="9690" y="2463"/>
                    </a:lnTo>
                    <a:lnTo>
                      <a:pt x="1930" y="9169"/>
                    </a:lnTo>
                    <a:lnTo>
                      <a:pt x="0" y="13690"/>
                    </a:lnTo>
                    <a:lnTo>
                      <a:pt x="0" y="182943"/>
                    </a:lnTo>
                    <a:lnTo>
                      <a:pt x="1854" y="187540"/>
                    </a:lnTo>
                    <a:lnTo>
                      <a:pt x="9347" y="193992"/>
                    </a:lnTo>
                    <a:lnTo>
                      <a:pt x="14058" y="195605"/>
                    </a:lnTo>
                    <a:lnTo>
                      <a:pt x="25425" y="195605"/>
                    </a:lnTo>
                    <a:lnTo>
                      <a:pt x="30073" y="193992"/>
                    </a:lnTo>
                    <a:lnTo>
                      <a:pt x="37299" y="187540"/>
                    </a:lnTo>
                    <a:lnTo>
                      <a:pt x="39115" y="182943"/>
                    </a:lnTo>
                    <a:lnTo>
                      <a:pt x="39115" y="85991"/>
                    </a:lnTo>
                    <a:lnTo>
                      <a:pt x="39902" y="74066"/>
                    </a:lnTo>
                    <a:lnTo>
                      <a:pt x="58535" y="39933"/>
                    </a:lnTo>
                    <a:lnTo>
                      <a:pt x="85585" y="31762"/>
                    </a:lnTo>
                    <a:lnTo>
                      <a:pt x="94084" y="32429"/>
                    </a:lnTo>
                    <a:lnTo>
                      <a:pt x="120307" y="65695"/>
                    </a:lnTo>
                    <a:lnTo>
                      <a:pt x="120840" y="76695"/>
                    </a:lnTo>
                    <a:lnTo>
                      <a:pt x="120840" y="182943"/>
                    </a:lnTo>
                    <a:lnTo>
                      <a:pt x="122643" y="187540"/>
                    </a:lnTo>
                    <a:lnTo>
                      <a:pt x="129870" y="193992"/>
                    </a:lnTo>
                    <a:lnTo>
                      <a:pt x="134531" y="195605"/>
                    </a:lnTo>
                    <a:lnTo>
                      <a:pt x="146151" y="195605"/>
                    </a:lnTo>
                    <a:lnTo>
                      <a:pt x="150926" y="193992"/>
                    </a:lnTo>
                    <a:lnTo>
                      <a:pt x="158153" y="187540"/>
                    </a:lnTo>
                    <a:lnTo>
                      <a:pt x="159969" y="182943"/>
                    </a:lnTo>
                    <a:lnTo>
                      <a:pt x="159969" y="85991"/>
                    </a:lnTo>
                    <a:lnTo>
                      <a:pt x="160743" y="74066"/>
                    </a:lnTo>
                    <a:lnTo>
                      <a:pt x="179107" y="39933"/>
                    </a:lnTo>
                    <a:lnTo>
                      <a:pt x="206057" y="31762"/>
                    </a:lnTo>
                    <a:lnTo>
                      <a:pt x="214551" y="32429"/>
                    </a:lnTo>
                    <a:lnTo>
                      <a:pt x="240766" y="65695"/>
                    </a:lnTo>
                    <a:lnTo>
                      <a:pt x="241299" y="76695"/>
                    </a:lnTo>
                    <a:lnTo>
                      <a:pt x="241299" y="182943"/>
                    </a:lnTo>
                    <a:lnTo>
                      <a:pt x="243103" y="187540"/>
                    </a:lnTo>
                    <a:lnTo>
                      <a:pt x="250342" y="193992"/>
                    </a:lnTo>
                    <a:lnTo>
                      <a:pt x="254977" y="195605"/>
                    </a:lnTo>
                    <a:lnTo>
                      <a:pt x="266598" y="195605"/>
                    </a:lnTo>
                    <a:lnTo>
                      <a:pt x="271373" y="193992"/>
                    </a:lnTo>
                    <a:lnTo>
                      <a:pt x="278599" y="187540"/>
                    </a:lnTo>
                    <a:lnTo>
                      <a:pt x="280415" y="182943"/>
                    </a:lnTo>
                    <a:lnTo>
                      <a:pt x="280415" y="76314"/>
                    </a:lnTo>
                    <a:lnTo>
                      <a:pt x="276446" y="42926"/>
                    </a:lnTo>
                    <a:lnTo>
                      <a:pt x="264536" y="19078"/>
                    </a:lnTo>
                    <a:lnTo>
                      <a:pt x="244684" y="4769"/>
                    </a:lnTo>
                    <a:lnTo>
                      <a:pt x="2168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6" name="object 14">
                <a:extLst>
                  <a:ext uri="{FF2B5EF4-FFF2-40B4-BE49-F238E27FC236}">
                    <a16:creationId xmlns:a16="http://schemas.microsoft.com/office/drawing/2014/main" id="{B06D60C3-8C9B-4E8D-8743-56985ED2BE92}"/>
                  </a:ext>
                </a:extLst>
              </p:cNvPr>
              <p:cNvSpPr/>
              <p:nvPr/>
            </p:nvSpPr>
            <p:spPr>
              <a:xfrm>
                <a:off x="5423096" y="7219350"/>
                <a:ext cx="147243" cy="19806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06194EE3-3246-4361-8310-7AC82FD553B4}"/>
                </a:ext>
              </a:extLst>
            </p:cNvPr>
            <p:cNvSpPr/>
            <p:nvPr/>
          </p:nvSpPr>
          <p:spPr>
            <a:xfrm>
              <a:off x="6084473" y="7138133"/>
              <a:ext cx="48895" cy="277495"/>
            </a:xfrm>
            <a:custGeom>
              <a:avLst/>
              <a:gdLst/>
              <a:ahLst/>
              <a:cxnLst/>
              <a:rect l="l" t="t" r="r" b="b"/>
              <a:pathLst>
                <a:path w="48895" h="277495">
                  <a:moveTo>
                    <a:pt x="30099" y="82499"/>
                  </a:moveTo>
                  <a:lnTo>
                    <a:pt x="18732" y="82499"/>
                  </a:lnTo>
                  <a:lnTo>
                    <a:pt x="14008" y="84112"/>
                  </a:lnTo>
                  <a:lnTo>
                    <a:pt x="6527" y="90576"/>
                  </a:lnTo>
                  <a:lnTo>
                    <a:pt x="4660" y="95275"/>
                  </a:lnTo>
                  <a:lnTo>
                    <a:pt x="4660" y="264934"/>
                  </a:lnTo>
                  <a:lnTo>
                    <a:pt x="6527" y="269582"/>
                  </a:lnTo>
                  <a:lnTo>
                    <a:pt x="14008" y="275767"/>
                  </a:lnTo>
                  <a:lnTo>
                    <a:pt x="18732" y="277317"/>
                  </a:lnTo>
                  <a:lnTo>
                    <a:pt x="30099" y="277317"/>
                  </a:lnTo>
                  <a:lnTo>
                    <a:pt x="34734" y="275767"/>
                  </a:lnTo>
                  <a:lnTo>
                    <a:pt x="41960" y="269582"/>
                  </a:lnTo>
                  <a:lnTo>
                    <a:pt x="43776" y="264934"/>
                  </a:lnTo>
                  <a:lnTo>
                    <a:pt x="43776" y="95275"/>
                  </a:lnTo>
                  <a:lnTo>
                    <a:pt x="41960" y="90576"/>
                  </a:lnTo>
                  <a:lnTo>
                    <a:pt x="34734" y="84112"/>
                  </a:lnTo>
                  <a:lnTo>
                    <a:pt x="30099" y="82499"/>
                  </a:lnTo>
                  <a:close/>
                </a:path>
                <a:path w="48895" h="277495">
                  <a:moveTo>
                    <a:pt x="31635" y="0"/>
                  </a:moveTo>
                  <a:lnTo>
                    <a:pt x="16916" y="0"/>
                  </a:lnTo>
                  <a:lnTo>
                    <a:pt x="10985" y="2006"/>
                  </a:lnTo>
                  <a:lnTo>
                    <a:pt x="2197" y="10007"/>
                  </a:lnTo>
                  <a:lnTo>
                    <a:pt x="0" y="15367"/>
                  </a:lnTo>
                  <a:lnTo>
                    <a:pt x="0" y="28790"/>
                  </a:lnTo>
                  <a:lnTo>
                    <a:pt x="2197" y="34226"/>
                  </a:lnTo>
                  <a:lnTo>
                    <a:pt x="10985" y="42481"/>
                  </a:lnTo>
                  <a:lnTo>
                    <a:pt x="16916" y="44538"/>
                  </a:lnTo>
                  <a:lnTo>
                    <a:pt x="31889" y="44538"/>
                  </a:lnTo>
                  <a:lnTo>
                    <a:pt x="37833" y="42481"/>
                  </a:lnTo>
                  <a:lnTo>
                    <a:pt x="46609" y="34226"/>
                  </a:lnTo>
                  <a:lnTo>
                    <a:pt x="48806" y="28790"/>
                  </a:lnTo>
                  <a:lnTo>
                    <a:pt x="48806" y="15367"/>
                  </a:lnTo>
                  <a:lnTo>
                    <a:pt x="46545" y="10007"/>
                  </a:lnTo>
                  <a:lnTo>
                    <a:pt x="37515" y="2006"/>
                  </a:lnTo>
                  <a:lnTo>
                    <a:pt x="31635" y="0"/>
                  </a:lnTo>
                  <a:close/>
                </a:path>
              </a:pathLst>
            </a:custGeom>
            <a:solidFill>
              <a:srgbClr val="FE4B5B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889E761A-5E09-4BC0-B2A5-48E8208A2F9F}"/>
                </a:ext>
              </a:extLst>
            </p:cNvPr>
            <p:cNvSpPr/>
            <p:nvPr/>
          </p:nvSpPr>
          <p:spPr>
            <a:xfrm>
              <a:off x="6172009" y="7219850"/>
              <a:ext cx="163067" cy="1963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8DAA33B5-DF83-4667-AA23-F3E0FE0E7CB2}"/>
                </a:ext>
              </a:extLst>
            </p:cNvPr>
            <p:cNvSpPr/>
            <p:nvPr/>
          </p:nvSpPr>
          <p:spPr>
            <a:xfrm>
              <a:off x="6365274" y="7138133"/>
              <a:ext cx="48895" cy="277495"/>
            </a:xfrm>
            <a:custGeom>
              <a:avLst/>
              <a:gdLst/>
              <a:ahLst/>
              <a:cxnLst/>
              <a:rect l="l" t="t" r="r" b="b"/>
              <a:pathLst>
                <a:path w="48895" h="277495">
                  <a:moveTo>
                    <a:pt x="30086" y="82499"/>
                  </a:moveTo>
                  <a:lnTo>
                    <a:pt x="18719" y="82499"/>
                  </a:lnTo>
                  <a:lnTo>
                    <a:pt x="14008" y="84112"/>
                  </a:lnTo>
                  <a:lnTo>
                    <a:pt x="6515" y="90576"/>
                  </a:lnTo>
                  <a:lnTo>
                    <a:pt x="4660" y="95275"/>
                  </a:lnTo>
                  <a:lnTo>
                    <a:pt x="4660" y="264934"/>
                  </a:lnTo>
                  <a:lnTo>
                    <a:pt x="6515" y="269582"/>
                  </a:lnTo>
                  <a:lnTo>
                    <a:pt x="14008" y="275767"/>
                  </a:lnTo>
                  <a:lnTo>
                    <a:pt x="18719" y="277317"/>
                  </a:lnTo>
                  <a:lnTo>
                    <a:pt x="30086" y="277317"/>
                  </a:lnTo>
                  <a:lnTo>
                    <a:pt x="34734" y="275767"/>
                  </a:lnTo>
                  <a:lnTo>
                    <a:pt x="41960" y="269582"/>
                  </a:lnTo>
                  <a:lnTo>
                    <a:pt x="43776" y="264934"/>
                  </a:lnTo>
                  <a:lnTo>
                    <a:pt x="43776" y="95275"/>
                  </a:lnTo>
                  <a:lnTo>
                    <a:pt x="41960" y="90576"/>
                  </a:lnTo>
                  <a:lnTo>
                    <a:pt x="34734" y="84112"/>
                  </a:lnTo>
                  <a:lnTo>
                    <a:pt x="30086" y="82499"/>
                  </a:lnTo>
                  <a:close/>
                </a:path>
                <a:path w="48895" h="277495">
                  <a:moveTo>
                    <a:pt x="31635" y="0"/>
                  </a:moveTo>
                  <a:lnTo>
                    <a:pt x="16903" y="0"/>
                  </a:lnTo>
                  <a:lnTo>
                    <a:pt x="10985" y="2006"/>
                  </a:lnTo>
                  <a:lnTo>
                    <a:pt x="2184" y="10007"/>
                  </a:lnTo>
                  <a:lnTo>
                    <a:pt x="0" y="15367"/>
                  </a:lnTo>
                  <a:lnTo>
                    <a:pt x="0" y="28790"/>
                  </a:lnTo>
                  <a:lnTo>
                    <a:pt x="2184" y="34226"/>
                  </a:lnTo>
                  <a:lnTo>
                    <a:pt x="10985" y="42481"/>
                  </a:lnTo>
                  <a:lnTo>
                    <a:pt x="16903" y="44538"/>
                  </a:lnTo>
                  <a:lnTo>
                    <a:pt x="31889" y="44538"/>
                  </a:lnTo>
                  <a:lnTo>
                    <a:pt x="37833" y="42481"/>
                  </a:lnTo>
                  <a:lnTo>
                    <a:pt x="46609" y="34226"/>
                  </a:lnTo>
                  <a:lnTo>
                    <a:pt x="48806" y="28790"/>
                  </a:lnTo>
                  <a:lnTo>
                    <a:pt x="48806" y="15367"/>
                  </a:lnTo>
                  <a:lnTo>
                    <a:pt x="46532" y="10007"/>
                  </a:lnTo>
                  <a:lnTo>
                    <a:pt x="37515" y="2006"/>
                  </a:lnTo>
                  <a:lnTo>
                    <a:pt x="31635" y="0"/>
                  </a:lnTo>
                  <a:close/>
                </a:path>
              </a:pathLst>
            </a:custGeom>
            <a:solidFill>
              <a:srgbClr val="FE4B5B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  <p:extLst>
      <p:ext uri="{BB962C8B-B14F-4D97-AF65-F5344CB8AC3E}">
        <p14:creationId xmlns:p14="http://schemas.microsoft.com/office/powerpoint/2010/main" val="23140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eaLnBrk="1" hangingPunct="1">
        <a:defRPr sz="4534">
          <a:latin typeface="Amiko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14589" eaLnBrk="1" hangingPunct="1">
        <a:defRPr>
          <a:latin typeface="+mn-lt"/>
          <a:ea typeface="+mn-ea"/>
          <a:cs typeface="+mn-cs"/>
        </a:defRPr>
      </a:lvl2pPr>
      <a:lvl3pPr marL="829178" eaLnBrk="1" hangingPunct="1">
        <a:defRPr>
          <a:latin typeface="+mn-lt"/>
          <a:ea typeface="+mn-ea"/>
          <a:cs typeface="+mn-cs"/>
        </a:defRPr>
      </a:lvl3pPr>
      <a:lvl4pPr marL="1243767" eaLnBrk="1" hangingPunct="1">
        <a:defRPr>
          <a:latin typeface="+mn-lt"/>
          <a:ea typeface="+mn-ea"/>
          <a:cs typeface="+mn-cs"/>
        </a:defRPr>
      </a:lvl4pPr>
      <a:lvl5pPr marL="1658356" eaLnBrk="1" hangingPunct="1">
        <a:defRPr>
          <a:latin typeface="+mn-lt"/>
          <a:ea typeface="+mn-ea"/>
          <a:cs typeface="+mn-cs"/>
        </a:defRPr>
      </a:lvl5pPr>
      <a:lvl6pPr marL="2072945" eaLnBrk="1" hangingPunct="1">
        <a:defRPr>
          <a:latin typeface="+mn-lt"/>
          <a:ea typeface="+mn-ea"/>
          <a:cs typeface="+mn-cs"/>
        </a:defRPr>
      </a:lvl6pPr>
      <a:lvl7pPr marL="2487534" eaLnBrk="1" hangingPunct="1">
        <a:defRPr>
          <a:latin typeface="+mn-lt"/>
          <a:ea typeface="+mn-ea"/>
          <a:cs typeface="+mn-cs"/>
        </a:defRPr>
      </a:lvl7pPr>
      <a:lvl8pPr marL="2902123" eaLnBrk="1" hangingPunct="1">
        <a:defRPr>
          <a:latin typeface="+mn-lt"/>
          <a:ea typeface="+mn-ea"/>
          <a:cs typeface="+mn-cs"/>
        </a:defRPr>
      </a:lvl8pPr>
      <a:lvl9pPr marL="3316712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14589" eaLnBrk="1" hangingPunct="1">
        <a:defRPr>
          <a:latin typeface="+mn-lt"/>
          <a:ea typeface="+mn-ea"/>
          <a:cs typeface="+mn-cs"/>
        </a:defRPr>
      </a:lvl2pPr>
      <a:lvl3pPr marL="829178" eaLnBrk="1" hangingPunct="1">
        <a:defRPr>
          <a:latin typeface="+mn-lt"/>
          <a:ea typeface="+mn-ea"/>
          <a:cs typeface="+mn-cs"/>
        </a:defRPr>
      </a:lvl3pPr>
      <a:lvl4pPr marL="1243767" eaLnBrk="1" hangingPunct="1">
        <a:defRPr>
          <a:latin typeface="+mn-lt"/>
          <a:ea typeface="+mn-ea"/>
          <a:cs typeface="+mn-cs"/>
        </a:defRPr>
      </a:lvl4pPr>
      <a:lvl5pPr marL="1658356" eaLnBrk="1" hangingPunct="1">
        <a:defRPr>
          <a:latin typeface="+mn-lt"/>
          <a:ea typeface="+mn-ea"/>
          <a:cs typeface="+mn-cs"/>
        </a:defRPr>
      </a:lvl5pPr>
      <a:lvl6pPr marL="2072945" eaLnBrk="1" hangingPunct="1">
        <a:defRPr>
          <a:latin typeface="+mn-lt"/>
          <a:ea typeface="+mn-ea"/>
          <a:cs typeface="+mn-cs"/>
        </a:defRPr>
      </a:lvl6pPr>
      <a:lvl7pPr marL="2487534" eaLnBrk="1" hangingPunct="1">
        <a:defRPr>
          <a:latin typeface="+mn-lt"/>
          <a:ea typeface="+mn-ea"/>
          <a:cs typeface="+mn-cs"/>
        </a:defRPr>
      </a:lvl7pPr>
      <a:lvl8pPr marL="2902123" eaLnBrk="1" hangingPunct="1">
        <a:defRPr>
          <a:latin typeface="+mn-lt"/>
          <a:ea typeface="+mn-ea"/>
          <a:cs typeface="+mn-cs"/>
        </a:defRPr>
      </a:lvl8pPr>
      <a:lvl9pPr marL="3316712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ritwickdey.LiveServer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6E943-C96E-AB41-A50F-04F598B0A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6523"/>
            <a:ext cx="9144000" cy="923330"/>
          </a:xfrm>
        </p:spPr>
        <p:txBody>
          <a:bodyPr/>
          <a:lstStyle/>
          <a:p>
            <a:r>
              <a:rPr lang="fr-FR" dirty="0"/>
              <a:t>TP jeux JS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43E9DB-0F50-0B41-8276-F0BFA817F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1416"/>
            <a:ext cx="9144000" cy="2861825"/>
          </a:xfrm>
        </p:spPr>
        <p:txBody>
          <a:bodyPr/>
          <a:lstStyle/>
          <a:p>
            <a:r>
              <a:rPr lang="fr-FR" dirty="0"/>
              <a:t>Reprise du TP fait en </a:t>
            </a:r>
            <a:r>
              <a:rPr lang="fr-FR" dirty="0" err="1"/>
              <a:t>NodeJs</a:t>
            </a:r>
            <a:r>
              <a:rPr lang="fr-FR" dirty="0"/>
              <a:t> mais coté client, avec une interface graphique</a:t>
            </a:r>
          </a:p>
          <a:p>
            <a:r>
              <a:rPr lang="fr-FR" dirty="0"/>
              <a:t>L’utilisation du module « Live Server » pour Visual Studio Code est requise pour la persistance des données: </a:t>
            </a:r>
            <a:r>
              <a:rPr lang="fr-FR" dirty="0">
                <a:hlinkClick r:id="rId2"/>
              </a:rPr>
              <a:t>https://marketplace.visualstudio.com/items?itemName=ritwickdey.LiveServer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37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9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6"/>
            <a:ext cx="10972800" cy="3647089"/>
          </a:xfrm>
        </p:spPr>
        <p:txBody>
          <a:bodyPr/>
          <a:lstStyle/>
          <a:p>
            <a:pPr marL="0" indent="0" rtl="0" fontAlgn="base">
              <a:buNone/>
            </a:pPr>
            <a:r>
              <a:rPr lang="fr-FR" dirty="0"/>
              <a:t>Sauvegarde du personnage :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main.js</a:t>
            </a:r>
            <a:r>
              <a:rPr lang="fr-FR" dirty="0"/>
              <a:t> », copier le code permettant la récupération et la création du tableau.</a:t>
            </a:r>
          </a:p>
          <a:p>
            <a:pPr rtl="0" fontAlgn="base"/>
            <a:r>
              <a:rPr lang="fr-FR" dirty="0"/>
              <a:t>Dans la fonction «  </a:t>
            </a:r>
            <a:r>
              <a:rPr lang="fr-FR" dirty="0" err="1"/>
              <a:t>createPerso</a:t>
            </a:r>
            <a:r>
              <a:rPr lang="fr-FR" dirty="0"/>
              <a:t>()  », à la place du « </a:t>
            </a:r>
            <a:r>
              <a:rPr lang="fr-FR" dirty="0" err="1"/>
              <a:t>console.log</a:t>
            </a:r>
            <a:r>
              <a:rPr lang="fr-FR" dirty="0"/>
              <a:t> », copier le code précédent.</a:t>
            </a:r>
          </a:p>
          <a:p>
            <a:pPr rtl="0" fontAlgn="base"/>
            <a:r>
              <a:rPr lang="fr-FR" dirty="0"/>
              <a:t>Le tableau « personnages » et maintenant accessible, faite « </a:t>
            </a:r>
            <a:r>
              <a:rPr lang="fr-FR" dirty="0" err="1"/>
              <a:t>personnages.push</a:t>
            </a:r>
            <a:r>
              <a:rPr lang="fr-FR" dirty="0"/>
              <a:t>(personnage); » pour ajouter le personnage créé au tableau.</a:t>
            </a:r>
          </a:p>
          <a:p>
            <a:pPr rtl="0" fontAlgn="base"/>
            <a:r>
              <a:rPr lang="fr-FR" dirty="0"/>
              <a:t>A la suite, lancer la fonction « </a:t>
            </a:r>
            <a:r>
              <a:rPr lang="fr-FR" dirty="0" err="1"/>
              <a:t>savePersos</a:t>
            </a:r>
            <a:r>
              <a:rPr lang="fr-FR" dirty="0"/>
              <a:t>(personnages); ».</a:t>
            </a:r>
          </a:p>
          <a:p>
            <a:pPr rtl="0" fontAlgn="base"/>
            <a:r>
              <a:rPr lang="fr-FR" dirty="0"/>
              <a:t>Dans « </a:t>
            </a:r>
            <a:r>
              <a:rPr lang="fr-FR" dirty="0" err="1"/>
              <a:t>addPerso.html</a:t>
            </a:r>
            <a:r>
              <a:rPr lang="fr-FR" dirty="0"/>
              <a:t> », ajouter « action="../</a:t>
            </a:r>
            <a:r>
              <a:rPr lang="fr-FR" dirty="0" err="1"/>
              <a:t>index.html</a:t>
            </a:r>
            <a:r>
              <a:rPr lang="fr-FR" dirty="0"/>
              <a:t> » en attribut dans la balise « </a:t>
            </a:r>
            <a:r>
              <a:rPr lang="fr-FR" dirty="0" err="1"/>
              <a:t>form</a:t>
            </a:r>
            <a:r>
              <a:rPr lang="fr-FR" dirty="0"/>
              <a:t> », cela permettra la redirection vers la page d’accueil après la création d’un personnage.</a:t>
            </a:r>
          </a:p>
        </p:txBody>
      </p:sp>
    </p:spTree>
    <p:extLst>
      <p:ext uri="{BB962C8B-B14F-4D97-AF65-F5344CB8AC3E}">
        <p14:creationId xmlns:p14="http://schemas.microsoft.com/office/powerpoint/2010/main" val="192317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6"/>
            <a:ext cx="10972800" cy="3647089"/>
          </a:xfrm>
        </p:spPr>
        <p:txBody>
          <a:bodyPr/>
          <a:lstStyle/>
          <a:p>
            <a:pPr marL="0" indent="0" rtl="0" fontAlgn="base">
              <a:buNone/>
            </a:pPr>
            <a:r>
              <a:rPr lang="fr-FR" dirty="0"/>
              <a:t>Suppression d’un personnage :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functions.js</a:t>
            </a:r>
            <a:r>
              <a:rPr lang="fr-FR" dirty="0"/>
              <a:t> », créer la fonction « </a:t>
            </a:r>
            <a:r>
              <a:rPr lang="fr-FR" dirty="0" err="1"/>
              <a:t>supPerso</a:t>
            </a:r>
            <a:r>
              <a:rPr lang="fr-FR" dirty="0"/>
              <a:t>(i); ». L’indice « i » servira à identifier le bon personnage à supprimer. Cette fonction doit se lancer lors du click du bouton « supprimer » d’un personnage, il faudra donc ajouter un attribut « </a:t>
            </a:r>
            <a:r>
              <a:rPr lang="fr-FR" dirty="0" err="1"/>
              <a:t>onclick</a:t>
            </a:r>
            <a:r>
              <a:rPr lang="fr-FR" dirty="0"/>
              <a:t> » sur ce bouton, et récupérer l’indice du personnage dans la fonction « </a:t>
            </a:r>
            <a:r>
              <a:rPr lang="fr-FR" dirty="0" err="1"/>
              <a:t>affichePerso</a:t>
            </a:r>
            <a:r>
              <a:rPr lang="fr-FR" dirty="0"/>
              <a:t>() ».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main.js</a:t>
            </a:r>
            <a:r>
              <a:rPr lang="fr-FR" dirty="0"/>
              <a:t> », ajouter l’argument « i » de la boucle dans l’appel de la fonction : « </a:t>
            </a:r>
            <a:r>
              <a:rPr lang="fr-FR" dirty="0" err="1"/>
              <a:t>affichePerso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, i); ».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functions.js</a:t>
            </a:r>
            <a:r>
              <a:rPr lang="fr-FR" dirty="0"/>
              <a:t> », ajouter le paramètre « i » à la fonction « </a:t>
            </a:r>
            <a:r>
              <a:rPr lang="fr-FR" dirty="0" err="1"/>
              <a:t>affichePerso</a:t>
            </a:r>
            <a:r>
              <a:rPr lang="fr-FR" dirty="0"/>
              <a:t>() ».</a:t>
            </a:r>
          </a:p>
          <a:p>
            <a:pPr rtl="0" fontAlgn="base"/>
            <a:r>
              <a:rPr lang="fr-FR" dirty="0"/>
              <a:t>Dans la fonction « </a:t>
            </a:r>
            <a:r>
              <a:rPr lang="fr-FR" dirty="0" err="1"/>
              <a:t>affichePerso</a:t>
            </a:r>
            <a:r>
              <a:rPr lang="fr-FR" dirty="0"/>
              <a:t>() », après la création du bouton de suppression, ajouter l’attribut « </a:t>
            </a:r>
            <a:r>
              <a:rPr lang="fr-FR" dirty="0" err="1"/>
              <a:t>onclick</a:t>
            </a:r>
            <a:r>
              <a:rPr lang="fr-FR" dirty="0"/>
              <a:t> » à ce bouton : «  btn2.setAttribute("</a:t>
            </a:r>
            <a:r>
              <a:rPr lang="fr-FR" dirty="0" err="1"/>
              <a:t>onclick</a:t>
            </a:r>
            <a:r>
              <a:rPr lang="fr-FR" dirty="0"/>
              <a:t>","</a:t>
            </a:r>
            <a:r>
              <a:rPr lang="fr-FR" dirty="0" err="1"/>
              <a:t>supPerso</a:t>
            </a:r>
            <a:r>
              <a:rPr lang="fr-FR" dirty="0"/>
              <a:t>("+i+")"); ». Au click, on appel la fonction de suppression avec l’indice du personnage en paramètre.</a:t>
            </a:r>
          </a:p>
          <a:p>
            <a:pPr rtl="0" fontAlgn="base"/>
            <a:r>
              <a:rPr lang="fr-FR" dirty="0"/>
              <a:t>Dans la fonction « </a:t>
            </a:r>
            <a:r>
              <a:rPr lang="fr-FR" dirty="0" err="1"/>
              <a:t>supPerso</a:t>
            </a:r>
            <a:r>
              <a:rPr lang="fr-FR" dirty="0"/>
              <a:t>() », récupérer le tableau « personnages »,  puis faire un « </a:t>
            </a:r>
            <a:r>
              <a:rPr lang="fr-FR" dirty="0" err="1"/>
              <a:t>splice</a:t>
            </a:r>
            <a:r>
              <a:rPr lang="fr-FR" dirty="0"/>
              <a:t>() » de notre personnage dans ce tableau, et enfin sauvegarder le nouveau tableau avec la fonction « </a:t>
            </a:r>
            <a:r>
              <a:rPr lang="fr-FR" dirty="0" err="1"/>
              <a:t>savePersos</a:t>
            </a:r>
            <a:r>
              <a:rPr lang="fr-FR" dirty="0"/>
              <a:t>() ».</a:t>
            </a:r>
          </a:p>
          <a:p>
            <a:pPr rtl="0" fontAlgn="base"/>
            <a:r>
              <a:rPr lang="fr-FR" dirty="0"/>
              <a:t>Après la sauvegarde, écrire « </a:t>
            </a:r>
            <a:r>
              <a:rPr lang="fr-FR" dirty="0" err="1"/>
              <a:t>document.location.reload</a:t>
            </a:r>
            <a:r>
              <a:rPr lang="fr-FR" dirty="0"/>
              <a:t>(); » afin de recharger la page et prendre en compte les changements.</a:t>
            </a:r>
          </a:p>
          <a:p>
            <a:pPr rtl="0" fontAlgn="base"/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rtl="0"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53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6"/>
            <a:ext cx="10972800" cy="3647089"/>
          </a:xfrm>
        </p:spPr>
        <p:txBody>
          <a:bodyPr/>
          <a:lstStyle/>
          <a:p>
            <a:pPr marL="0" indent="0" rtl="0" fontAlgn="base">
              <a:buNone/>
            </a:pPr>
            <a:r>
              <a:rPr lang="fr-FR" dirty="0"/>
              <a:t>La récupération du tableau se fait plusieurs fois dans ce TP, créer une fonction qui s’en charge serait une bonne idée pour optimiser le code :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functions.js</a:t>
            </a:r>
            <a:r>
              <a:rPr lang="fr-FR" dirty="0"/>
              <a:t> », créer une fonction « </a:t>
            </a:r>
            <a:r>
              <a:rPr lang="fr-FR" dirty="0" err="1"/>
              <a:t>recupListePersos</a:t>
            </a:r>
            <a:r>
              <a:rPr lang="fr-FR" dirty="0"/>
              <a:t>(); ». Cette fonction reprendra les instructions de récupération du tableau de personnages et le </a:t>
            </a:r>
            <a:r>
              <a:rPr lang="fr-FR" b="1" dirty="0"/>
              <a:t>retournera</a:t>
            </a:r>
            <a:r>
              <a:rPr lang="fr-FR" dirty="0"/>
              <a:t> (ne pas oublier « return personnages; »).</a:t>
            </a:r>
          </a:p>
          <a:p>
            <a:pPr rtl="0" fontAlgn="base"/>
            <a:r>
              <a:rPr lang="fr-FR" dirty="0"/>
              <a:t>Remplacer toutes les instructions de récupération du tableau avec : « personnages = </a:t>
            </a:r>
            <a:r>
              <a:rPr lang="fr-FR" dirty="0" err="1"/>
              <a:t>recupListePersos</a:t>
            </a:r>
            <a:r>
              <a:rPr lang="fr-FR" dirty="0"/>
              <a:t>(); »</a:t>
            </a:r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rtl="0"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90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11F85-F7E9-D54A-B93C-B87C0E58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l’on a fait dans ce TP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FE7ADE-A7DA-7A44-8C30-B9E490CD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2343807"/>
            <a:ext cx="10972800" cy="3849124"/>
          </a:xfrm>
        </p:spPr>
        <p:txBody>
          <a:bodyPr/>
          <a:lstStyle/>
          <a:p>
            <a:r>
              <a:rPr lang="fr-FR" dirty="0"/>
              <a:t>Partie 1 : Réalisation de l’interface HTML CSS</a:t>
            </a:r>
          </a:p>
          <a:p>
            <a:r>
              <a:rPr lang="fr-FR" dirty="0"/>
              <a:t>Partie 2 : Structuration du TP</a:t>
            </a:r>
          </a:p>
          <a:p>
            <a:r>
              <a:rPr lang="fr-FR" dirty="0"/>
              <a:t>Partie 3 : Affichage d’un objet « personnage »</a:t>
            </a:r>
          </a:p>
          <a:p>
            <a:r>
              <a:rPr lang="fr-FR" dirty="0"/>
              <a:t>Partie 4 : Affichage du tableau d’objet « personnages »</a:t>
            </a:r>
          </a:p>
          <a:p>
            <a:r>
              <a:rPr lang="fr-FR" dirty="0"/>
              <a:t>Partie 5 : Stockage et récupération du tableau dans le navigateur</a:t>
            </a:r>
            <a:r>
              <a:rPr lang="fr-FR" dirty="0">
                <a:solidFill>
                  <a:schemeClr val="tx1"/>
                </a:solidFill>
              </a:rPr>
              <a:t> grâce à « </a:t>
            </a:r>
            <a:r>
              <a:rPr lang="fr-FR" dirty="0" err="1">
                <a:solidFill>
                  <a:schemeClr val="tx1"/>
                </a:solidFill>
              </a:rPr>
              <a:t>localStorage</a:t>
            </a:r>
            <a:r>
              <a:rPr lang="fr-FR" dirty="0">
                <a:solidFill>
                  <a:schemeClr val="tx1"/>
                </a:solidFill>
              </a:rPr>
              <a:t> » pour </a:t>
            </a:r>
            <a:r>
              <a:rPr lang="fr-FR" dirty="0"/>
              <a:t>faire persister les données</a:t>
            </a:r>
          </a:p>
          <a:p>
            <a:r>
              <a:rPr lang="fr-FR" dirty="0"/>
              <a:t>Partie 6 : Amélioration du code en créant une fonction de sauvegarde</a:t>
            </a:r>
          </a:p>
          <a:p>
            <a:r>
              <a:rPr lang="fr-FR" dirty="0"/>
              <a:t>Partie 7 :  Restructuration du code en séparant les fonctions dans un nouveau fichier</a:t>
            </a:r>
          </a:p>
          <a:p>
            <a:r>
              <a:rPr lang="fr-FR" dirty="0"/>
              <a:t>Partie 8 : Implémentation de la fonctionnalité de création de personnage</a:t>
            </a:r>
          </a:p>
          <a:p>
            <a:r>
              <a:rPr lang="fr-FR" dirty="0"/>
              <a:t>Partie 9 : Sauvegarde du personnage précédemment créé</a:t>
            </a:r>
          </a:p>
          <a:p>
            <a:r>
              <a:rPr lang="fr-FR" dirty="0"/>
              <a:t>Partie 10 : Suppression d’un personnage</a:t>
            </a:r>
          </a:p>
          <a:p>
            <a:r>
              <a:rPr lang="fr-FR" dirty="0"/>
              <a:t>Partie 11 : Amélioration du code en créant une fonction de lecture du cookie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2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632447"/>
            <a:ext cx="10972800" cy="34349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deux pages HTML correspondant aux maquettes ci-jointes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6D2CD8-83E4-2549-A18C-BB950CC4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" y="2260212"/>
            <a:ext cx="5175867" cy="2965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1AA509-3DDC-BD43-A6C1-FAED3E6B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35" y="2260212"/>
            <a:ext cx="5175868" cy="2965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2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2196663"/>
            <a:ext cx="10972800" cy="1103585"/>
          </a:xfrm>
        </p:spPr>
        <p:txBody>
          <a:bodyPr/>
          <a:lstStyle/>
          <a:p>
            <a:r>
              <a:rPr lang="fr-FR" dirty="0"/>
              <a:t>Créer un dossier « html » comprenant la page de création de personnage, un dossier « </a:t>
            </a:r>
            <a:r>
              <a:rPr lang="fr-FR" dirty="0" err="1"/>
              <a:t>css</a:t>
            </a:r>
            <a:r>
              <a:rPr lang="fr-FR" dirty="0"/>
              <a:t> » comprenant un fichier « </a:t>
            </a:r>
            <a:r>
              <a:rPr lang="fr-FR" dirty="0" err="1"/>
              <a:t>main.css</a:t>
            </a:r>
            <a:r>
              <a:rPr lang="fr-FR" dirty="0"/>
              <a:t> » et un dossier « </a:t>
            </a:r>
            <a:r>
              <a:rPr lang="fr-FR" dirty="0" err="1"/>
              <a:t>js</a:t>
            </a:r>
            <a:r>
              <a:rPr lang="fr-FR" dirty="0"/>
              <a:t> » comprenant un fichier « </a:t>
            </a:r>
            <a:r>
              <a:rPr lang="fr-FR" dirty="0" err="1"/>
              <a:t>main.js</a:t>
            </a:r>
            <a:r>
              <a:rPr lang="fr-FR" dirty="0"/>
              <a:t> ».</a:t>
            </a:r>
          </a:p>
          <a:p>
            <a:r>
              <a:rPr lang="fr-FR" dirty="0"/>
              <a:t>Appeler le fichiers « </a:t>
            </a:r>
            <a:r>
              <a:rPr lang="fr-FR" dirty="0" err="1"/>
              <a:t>main.css</a:t>
            </a:r>
            <a:r>
              <a:rPr lang="fr-FR" dirty="0"/>
              <a:t> » dans vos pages html.</a:t>
            </a:r>
          </a:p>
          <a:p>
            <a:r>
              <a:rPr lang="fr-FR" dirty="0"/>
              <a:t>Appeler le script « </a:t>
            </a:r>
            <a:r>
              <a:rPr lang="fr-FR" dirty="0" err="1"/>
              <a:t>main.js</a:t>
            </a:r>
            <a:r>
              <a:rPr lang="fr-FR" dirty="0"/>
              <a:t> » uniquement dans « </a:t>
            </a:r>
            <a:r>
              <a:rPr lang="fr-FR" dirty="0" err="1"/>
              <a:t>index.html</a:t>
            </a:r>
            <a:r>
              <a:rPr lang="fr-FR" dirty="0"/>
              <a:t> ».</a:t>
            </a:r>
          </a:p>
          <a:p>
            <a:r>
              <a:rPr lang="fr-FR" dirty="0"/>
              <a:t>L’arborescence du projet doit ressembler à cela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structure est maintenant en place.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B6BB91-285F-7A4B-898A-88130AE6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3" y="3557753"/>
            <a:ext cx="1918963" cy="2042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68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7"/>
            <a:ext cx="10972800" cy="441434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Création d’un objet personnage et rendu en HTML avec JavaScript :</a:t>
            </a:r>
          </a:p>
          <a:p>
            <a:r>
              <a:rPr lang="fr-FR" dirty="0"/>
              <a:t>Dans le fichier « </a:t>
            </a:r>
            <a:r>
              <a:rPr lang="fr-FR" dirty="0" err="1"/>
              <a:t>main.js</a:t>
            </a:r>
            <a:r>
              <a:rPr lang="fr-FR" dirty="0"/>
              <a:t> », créer un objet « personnage » avec toutes ses propriétés remplies par de fausses informations, il servira de modèle pour générer l’HTML.</a:t>
            </a:r>
          </a:p>
          <a:p>
            <a:r>
              <a:rPr lang="fr-FR" dirty="0"/>
              <a:t>Générer, grâce à une fonction JavaScript, les éléments HTML correspondant à l’objet, et avoir un rendu et une structure identique à votre partie 1 (la fonction doit être écrite au début du fichier « </a:t>
            </a:r>
            <a:r>
              <a:rPr lang="fr-FR" dirty="0" err="1"/>
              <a:t>main.js</a:t>
            </a:r>
            <a:r>
              <a:rPr lang="fr-FR" dirty="0"/>
              <a:t> »).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D4F816-3E6C-934E-8063-120EFDF1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11" y="3547046"/>
            <a:ext cx="2965888" cy="2018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985F76-A2DE-B544-A63F-F4BF7B53F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91" y="3110221"/>
            <a:ext cx="2289278" cy="289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374CC411-68F4-CB42-9E8A-09AFCCEB173E}"/>
              </a:ext>
            </a:extLst>
          </p:cNvPr>
          <p:cNvSpPr/>
          <p:nvPr/>
        </p:nvSpPr>
        <p:spPr>
          <a:xfrm>
            <a:off x="5514650" y="4083522"/>
            <a:ext cx="1513489" cy="94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7"/>
            <a:ext cx="10972800" cy="4414344"/>
          </a:xfrm>
        </p:spPr>
        <p:txBody>
          <a:bodyPr/>
          <a:lstStyle/>
          <a:p>
            <a:pPr marL="0" indent="0" rtl="0" fontAlgn="base">
              <a:buNone/>
            </a:pPr>
            <a:r>
              <a:rPr lang="fr-FR" dirty="0"/>
              <a:t>On va maintenant créer plusieurs personnages. Pour cela :</a:t>
            </a:r>
            <a:r>
              <a:rPr lang="en-US" dirty="0"/>
              <a:t>​</a:t>
            </a:r>
          </a:p>
          <a:p>
            <a:pPr rtl="0" fontAlgn="base"/>
            <a:r>
              <a:rPr lang="fr-FR" dirty="0"/>
              <a:t>Dans « </a:t>
            </a:r>
            <a:r>
              <a:rPr lang="fr-FR" dirty="0" err="1"/>
              <a:t>main.js</a:t>
            </a:r>
            <a:r>
              <a:rPr lang="fr-FR" dirty="0"/>
              <a:t> ».</a:t>
            </a:r>
            <a:r>
              <a:rPr lang="en-US" dirty="0"/>
              <a:t>, </a:t>
            </a:r>
            <a:r>
              <a:rPr lang="fr-FR" dirty="0"/>
              <a:t>créer un tableau « personnages », et le remplir avec deux objets « personnage ».</a:t>
            </a:r>
            <a:r>
              <a:rPr lang="en-US" dirty="0"/>
              <a:t> </a:t>
            </a:r>
          </a:p>
          <a:p>
            <a:pPr rtl="0" fontAlgn="base"/>
            <a:r>
              <a:rPr lang="fr-FR" dirty="0"/>
              <a:t>Parcourir le tableau avec une boucle, et à chaque passage, appeler la fonction qui affiche un personnage.</a:t>
            </a:r>
            <a:endParaRPr lang="en-US" dirty="0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1F735267-950C-0142-A444-75E13738114D}"/>
              </a:ext>
            </a:extLst>
          </p:cNvPr>
          <p:cNvSpPr/>
          <p:nvPr/>
        </p:nvSpPr>
        <p:spPr>
          <a:xfrm>
            <a:off x="3360029" y="3908291"/>
            <a:ext cx="2414041" cy="94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21FAB8-EF6C-434F-97F9-71E48934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1" y="2639719"/>
            <a:ext cx="2076450" cy="3483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7C9FC0-0BD9-B047-B96F-B14046B58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70" y="2624476"/>
            <a:ext cx="5805433" cy="351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0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5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402" y="1527346"/>
            <a:ext cx="11519943" cy="475784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Stockage et récupération du tableau dans le navigateur</a:t>
            </a:r>
            <a:r>
              <a:rPr lang="fr-FR" dirty="0">
                <a:solidFill>
                  <a:schemeClr val="tx1"/>
                </a:solidFill>
              </a:rPr>
              <a:t> grâce à « </a:t>
            </a:r>
            <a:r>
              <a:rPr lang="fr-FR" dirty="0" err="1">
                <a:solidFill>
                  <a:schemeClr val="tx1"/>
                </a:solidFill>
              </a:rPr>
              <a:t>localStorage</a:t>
            </a:r>
            <a:r>
              <a:rPr lang="fr-FR" dirty="0">
                <a:solidFill>
                  <a:schemeClr val="tx1"/>
                </a:solidFill>
              </a:rPr>
              <a:t> »:</a:t>
            </a:r>
          </a:p>
          <a:p>
            <a:r>
              <a:rPr lang="fr-FR" dirty="0">
                <a:solidFill>
                  <a:schemeClr val="tx1"/>
                </a:solidFill>
              </a:rPr>
              <a:t>A la fin du fichier « </a:t>
            </a:r>
            <a:r>
              <a:rPr lang="fr-FR" dirty="0" err="1">
                <a:solidFill>
                  <a:schemeClr val="tx1"/>
                </a:solidFill>
              </a:rPr>
              <a:t>main.js</a:t>
            </a:r>
            <a:r>
              <a:rPr lang="fr-FR" dirty="0">
                <a:solidFill>
                  <a:schemeClr val="tx1"/>
                </a:solidFill>
              </a:rPr>
              <a:t> », transformer le tableau en texte et le stocker dans une variable: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/>
              <a:t>var </a:t>
            </a:r>
            <a:r>
              <a:rPr lang="fr-FR" dirty="0" err="1"/>
              <a:t>tabPersos</a:t>
            </a:r>
            <a:r>
              <a:rPr lang="fr-FR" dirty="0"/>
              <a:t> = </a:t>
            </a:r>
            <a:r>
              <a:rPr lang="fr-FR" dirty="0" err="1"/>
              <a:t>JSON.stringify</a:t>
            </a:r>
            <a:r>
              <a:rPr lang="fr-FR" dirty="0"/>
              <a:t>(personnages);</a:t>
            </a:r>
          </a:p>
          <a:p>
            <a:r>
              <a:rPr lang="fr-FR" dirty="0">
                <a:solidFill>
                  <a:schemeClr val="tx1"/>
                </a:solidFill>
              </a:rPr>
              <a:t>Stocker cette variable dans le navigateur avec : 	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err="1"/>
              <a:t>localStorage.setItem</a:t>
            </a:r>
            <a:r>
              <a:rPr lang="fr-FR" dirty="0"/>
              <a:t>('</a:t>
            </a:r>
            <a:r>
              <a:rPr lang="fr-FR" dirty="0" err="1"/>
              <a:t>tabPerso</a:t>
            </a:r>
            <a:r>
              <a:rPr lang="fr-FR" dirty="0"/>
              <a:t>', </a:t>
            </a:r>
            <a:r>
              <a:rPr lang="fr-FR" dirty="0" err="1"/>
              <a:t>tabPersos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tableau et maintenant stocké dans le navigateur, testons la page pour le créer et passons à la récupération :</a:t>
            </a:r>
          </a:p>
          <a:p>
            <a:r>
              <a:rPr lang="fr-FR" dirty="0"/>
              <a:t>Avant la déclaration du tableau « personnages » écrire:</a:t>
            </a:r>
          </a:p>
          <a:p>
            <a:pPr marL="0" indent="0">
              <a:buNone/>
            </a:pPr>
            <a:r>
              <a:rPr lang="fr-FR" dirty="0"/>
              <a:t>               var personnages = </a:t>
            </a:r>
            <a:r>
              <a:rPr lang="fr-FR" dirty="0" err="1"/>
              <a:t>localStorage.getItem</a:t>
            </a:r>
            <a:r>
              <a:rPr lang="fr-FR" dirty="0"/>
              <a:t>('</a:t>
            </a:r>
            <a:r>
              <a:rPr lang="fr-FR" dirty="0" err="1"/>
              <a:t>tabPerso</a:t>
            </a:r>
            <a:r>
              <a:rPr lang="fr-FR" dirty="0"/>
              <a:t>');</a:t>
            </a:r>
          </a:p>
          <a:p>
            <a:pPr marL="777354" lvl="2" indent="0" algn="l">
              <a:buNone/>
            </a:pPr>
            <a:r>
              <a:rPr lang="fr-FR" dirty="0"/>
              <a:t>Si personnages est défini :</a:t>
            </a:r>
          </a:p>
          <a:p>
            <a:pPr marL="777354" lvl="2" indent="0">
              <a:buNone/>
            </a:pPr>
            <a:r>
              <a:rPr lang="fr-FR" dirty="0"/>
              <a:t>personnages = </a:t>
            </a:r>
            <a:r>
              <a:rPr lang="fr-FR" dirty="0" err="1"/>
              <a:t>JSON.parse</a:t>
            </a:r>
            <a:r>
              <a:rPr lang="fr-FR" dirty="0"/>
              <a:t>(personnages, 'UTF-8’);</a:t>
            </a:r>
          </a:p>
          <a:p>
            <a:pPr marL="777354" lvl="2" indent="0">
              <a:buNone/>
            </a:pPr>
            <a:r>
              <a:rPr lang="fr-FR" dirty="0"/>
              <a:t>Sinon on initialise un tableau « personnages » vide</a:t>
            </a:r>
          </a:p>
          <a:p>
            <a:r>
              <a:rPr lang="fr-FR" dirty="0"/>
              <a:t>Le tableau « personnages » est maintenant complété par le contenu stocké par le navigateur, on peut donc supprimer le tableau de la partie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0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6"/>
            <a:ext cx="10972800" cy="3647089"/>
          </a:xfrm>
        </p:spPr>
        <p:txBody>
          <a:bodyPr/>
          <a:lstStyle/>
          <a:p>
            <a:pPr marL="0" indent="0" rtl="0" fontAlgn="base">
              <a:buNone/>
            </a:pPr>
            <a:r>
              <a:rPr lang="fr-FR" dirty="0"/>
              <a:t>Création de la fonction « </a:t>
            </a:r>
            <a:r>
              <a:rPr lang="fr-FR" dirty="0" err="1"/>
              <a:t>savePersos</a:t>
            </a:r>
            <a:r>
              <a:rPr lang="fr-FR" dirty="0"/>
              <a:t>() »</a:t>
            </a:r>
            <a:endParaRPr lang="en-US" dirty="0"/>
          </a:p>
          <a:p>
            <a:pPr rtl="0" fontAlgn="base"/>
            <a:r>
              <a:rPr lang="fr-FR" dirty="0"/>
              <a:t>Créer la fonction « </a:t>
            </a:r>
            <a:r>
              <a:rPr lang="fr-FR" dirty="0" err="1"/>
              <a:t>savePersos</a:t>
            </a:r>
            <a:r>
              <a:rPr lang="fr-FR" dirty="0"/>
              <a:t>() » avec pour paramètre le tableau « personnages ».</a:t>
            </a:r>
          </a:p>
          <a:p>
            <a:pPr rtl="0" fontAlgn="base"/>
            <a:r>
              <a:rPr lang="fr-FR" dirty="0"/>
              <a:t>A l’intérieur, déplacer le code permettant le stockage de ce tableau.</a:t>
            </a:r>
          </a:p>
          <a:p>
            <a:pPr marL="0" indent="0" rtl="0" fontAlgn="base">
              <a:buNone/>
            </a:pPr>
            <a:r>
              <a:rPr lang="fr-FR" dirty="0"/>
              <a:t>La fonction doit ressembler à ça :</a:t>
            </a:r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endParaRPr lang="fr-FR" dirty="0"/>
          </a:p>
          <a:p>
            <a:pPr marL="0" indent="0" rtl="0" fontAlgn="base">
              <a:buNone/>
            </a:pPr>
            <a:r>
              <a:rPr lang="fr-FR" dirty="0"/>
              <a:t>Elle sera appelée lors que l’on créera un nouveau personnage.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D9BB5-5704-5140-A21B-EE889B1AA3F5}"/>
              </a:ext>
            </a:extLst>
          </p:cNvPr>
          <p:cNvSpPr/>
          <p:nvPr/>
        </p:nvSpPr>
        <p:spPr>
          <a:xfrm>
            <a:off x="2337102" y="2962464"/>
            <a:ext cx="6096000" cy="116955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ts val="1350"/>
              </a:lnSpc>
            </a:pPr>
            <a:r>
              <a:rPr lang="fr-FR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Fonction de sauvegarde du tableau personnages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fr-FR" sz="1200" dirty="0" err="1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savePersos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personnages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dirty="0">
                <a:solidFill>
                  <a:srgbClr val="6A995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Stockage du tableau dans le navigateur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dirty="0">
                <a:solidFill>
                  <a:srgbClr val="569CD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tabPersos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12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personnages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'UTF-8'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fr-FR" sz="1200" dirty="0" err="1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1200" dirty="0" err="1">
                <a:solidFill>
                  <a:srgbClr val="DCDCA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setItem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1200" dirty="0" err="1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tabPerso</a:t>
            </a:r>
            <a:r>
              <a:rPr lang="fr-FR" sz="1200" dirty="0">
                <a:solidFill>
                  <a:srgbClr val="CE917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200" dirty="0" err="1">
                <a:solidFill>
                  <a:srgbClr val="9CDCF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tabPersos</a:t>
            </a: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fr-FR" sz="1200" dirty="0">
                <a:solidFill>
                  <a:srgbClr val="D4D4D4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7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6"/>
            <a:ext cx="10972800" cy="3647089"/>
          </a:xfrm>
        </p:spPr>
        <p:txBody>
          <a:bodyPr/>
          <a:lstStyle/>
          <a:p>
            <a:pPr rtl="0" fontAlgn="base"/>
            <a:r>
              <a:rPr lang="fr-FR" dirty="0"/>
              <a:t>Créer un fichier « </a:t>
            </a:r>
            <a:r>
              <a:rPr lang="fr-FR" dirty="0" err="1"/>
              <a:t>functions.js</a:t>
            </a:r>
            <a:r>
              <a:rPr lang="fr-FR" dirty="0"/>
              <a:t> » dans le dossier « </a:t>
            </a:r>
            <a:r>
              <a:rPr lang="fr-FR" dirty="0" err="1"/>
              <a:t>js</a:t>
            </a:r>
            <a:r>
              <a:rPr lang="fr-FR" dirty="0"/>
              <a:t> ».</a:t>
            </a:r>
          </a:p>
          <a:p>
            <a:pPr rtl="0" fontAlgn="base"/>
            <a:r>
              <a:rPr lang="fr-FR" dirty="0"/>
              <a:t>Déplacer toutes les fonctions présentes dans « </a:t>
            </a:r>
            <a:r>
              <a:rPr lang="fr-FR" dirty="0" err="1"/>
              <a:t>main.js</a:t>
            </a:r>
            <a:r>
              <a:rPr lang="fr-FR" dirty="0"/>
              <a:t> » à l’intérieur de « </a:t>
            </a:r>
            <a:r>
              <a:rPr lang="fr-FR" dirty="0" err="1"/>
              <a:t>functions.js</a:t>
            </a:r>
            <a:r>
              <a:rPr lang="fr-FR" dirty="0"/>
              <a:t> ».</a:t>
            </a:r>
          </a:p>
          <a:p>
            <a:r>
              <a:rPr lang="fr-FR" dirty="0"/>
              <a:t>Insérer la balise &lt;script </a:t>
            </a:r>
            <a:r>
              <a:rPr lang="fr-FR" dirty="0" err="1"/>
              <a:t>src</a:t>
            </a:r>
            <a:r>
              <a:rPr lang="fr-FR" dirty="0"/>
              <a:t>="./</a:t>
            </a:r>
            <a:r>
              <a:rPr lang="fr-FR" dirty="0" err="1"/>
              <a:t>js</a:t>
            </a:r>
            <a:r>
              <a:rPr lang="fr-FR" dirty="0"/>
              <a:t>/</a:t>
            </a:r>
            <a:r>
              <a:rPr lang="fr-FR" dirty="0" err="1"/>
              <a:t>functions.js</a:t>
            </a:r>
            <a:r>
              <a:rPr lang="fr-FR" dirty="0"/>
              <a:t>"&gt;&lt;/script&gt; », dans « </a:t>
            </a:r>
            <a:r>
              <a:rPr lang="fr-FR" dirty="0" err="1"/>
              <a:t>index.html</a:t>
            </a:r>
            <a:r>
              <a:rPr lang="fr-FR" dirty="0"/>
              <a:t> », juste avant le script « </a:t>
            </a:r>
            <a:r>
              <a:rPr lang="fr-FR" dirty="0" err="1"/>
              <a:t>main.js</a:t>
            </a:r>
            <a:r>
              <a:rPr lang="fr-FR" dirty="0"/>
              <a:t> ».</a:t>
            </a:r>
          </a:p>
          <a:p>
            <a:r>
              <a:rPr lang="fr-FR" dirty="0"/>
              <a:t>Insérer la balise &lt;script </a:t>
            </a:r>
            <a:r>
              <a:rPr lang="fr-FR" dirty="0" err="1"/>
              <a:t>src</a:t>
            </a:r>
            <a:r>
              <a:rPr lang="fr-FR" dirty="0"/>
              <a:t>= »../</a:t>
            </a:r>
            <a:r>
              <a:rPr lang="fr-FR" dirty="0" err="1"/>
              <a:t>js</a:t>
            </a:r>
            <a:r>
              <a:rPr lang="fr-FR" dirty="0"/>
              <a:t>/</a:t>
            </a:r>
            <a:r>
              <a:rPr lang="fr-FR" dirty="0" err="1"/>
              <a:t>functions.js</a:t>
            </a:r>
            <a:r>
              <a:rPr lang="fr-FR" dirty="0"/>
              <a:t>"&gt;&lt;/script&gt; », dans « </a:t>
            </a:r>
            <a:r>
              <a:rPr lang="fr-FR" dirty="0" err="1"/>
              <a:t>addPerso.html</a:t>
            </a:r>
            <a:r>
              <a:rPr lang="fr-FR" dirty="0"/>
              <a:t> ».</a:t>
            </a:r>
          </a:p>
          <a:p>
            <a:endParaRPr lang="fr-FR" dirty="0"/>
          </a:p>
          <a:p>
            <a:pPr rtl="0"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44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2BBDA-B853-CC4E-A0A1-1B577A5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8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B9C0F-965B-5546-953A-AACCB2A1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703" y="1723696"/>
            <a:ext cx="10972800" cy="3647089"/>
          </a:xfrm>
        </p:spPr>
        <p:txBody>
          <a:bodyPr/>
          <a:lstStyle/>
          <a:p>
            <a:pPr marL="0" indent="0" rtl="0" fontAlgn="base">
              <a:buNone/>
            </a:pPr>
            <a:r>
              <a:rPr lang="fr-FR" dirty="0"/>
              <a:t>Création d’un personnage :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functions.js</a:t>
            </a:r>
            <a:r>
              <a:rPr lang="fr-FR" dirty="0"/>
              <a:t> », à la suite de la fonction « </a:t>
            </a:r>
            <a:r>
              <a:rPr lang="fr-FR" dirty="0" err="1"/>
              <a:t>savePersos</a:t>
            </a:r>
            <a:r>
              <a:rPr lang="fr-FR" dirty="0"/>
              <a:t>() », créer la fonction « </a:t>
            </a:r>
            <a:r>
              <a:rPr lang="fr-FR" dirty="0" err="1"/>
              <a:t>createPerso</a:t>
            </a:r>
            <a:r>
              <a:rPr lang="fr-FR" dirty="0"/>
              <a:t>() ».</a:t>
            </a:r>
          </a:p>
          <a:p>
            <a:pPr rtl="0" fontAlgn="base"/>
            <a:r>
              <a:rPr lang="fr-FR" dirty="0"/>
              <a:t>Dans cette fonction, créer un objet « personnage » vide, puis récupérer le contenu de chaque champs du formulaire de création de personnage et attribuer les valeurs à l’objet « personnage », pour cela:</a:t>
            </a:r>
          </a:p>
          <a:p>
            <a:pPr lvl="1" rtl="0" fontAlgn="base"/>
            <a:r>
              <a:rPr lang="fr-FR" dirty="0" err="1"/>
              <a:t>personnage.nom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("nom").value;</a:t>
            </a:r>
          </a:p>
          <a:p>
            <a:pPr lvl="1" rtl="0" fontAlgn="base"/>
            <a:r>
              <a:rPr lang="fr-FR" dirty="0" err="1"/>
              <a:t>personnage.classe</a:t>
            </a:r>
            <a:r>
              <a:rPr lang="fr-FR" dirty="0"/>
              <a:t> = </a:t>
            </a:r>
            <a:r>
              <a:rPr lang="fr-FR" dirty="0" err="1"/>
              <a:t>document.getElementById</a:t>
            </a:r>
            <a:r>
              <a:rPr lang="fr-FR" dirty="0"/>
              <a:t>("classe").value;</a:t>
            </a:r>
          </a:p>
          <a:p>
            <a:pPr lvl="1" rtl="0" fontAlgn="base"/>
            <a:r>
              <a:rPr lang="fr-FR" dirty="0"/>
              <a:t>On répète cela pour tous les inputs.</a:t>
            </a:r>
          </a:p>
          <a:p>
            <a:pPr marL="414589" lvl="1" indent="0" rtl="0" fontAlgn="base">
              <a:buNone/>
            </a:pPr>
            <a:endParaRPr lang="fr-FR" dirty="0"/>
          </a:p>
          <a:p>
            <a:pPr rtl="0" fontAlgn="base"/>
            <a:r>
              <a:rPr lang="fr-FR" dirty="0"/>
              <a:t>Une fois le personnage créé, on fait un « </a:t>
            </a:r>
            <a:r>
              <a:rPr lang="fr-FR" dirty="0" err="1"/>
              <a:t>console.log</a:t>
            </a:r>
            <a:r>
              <a:rPr lang="fr-FR" dirty="0"/>
              <a:t>(personnage); » pour vérifier que l’on récupère bien toutes les informations.</a:t>
            </a:r>
          </a:p>
          <a:p>
            <a:pPr rtl="0" fontAlgn="base"/>
            <a:r>
              <a:rPr lang="fr-FR" dirty="0"/>
              <a:t>Dans le fichier « </a:t>
            </a:r>
            <a:r>
              <a:rPr lang="fr-FR" dirty="0" err="1"/>
              <a:t>addPerso.html</a:t>
            </a:r>
            <a:r>
              <a:rPr lang="fr-FR" dirty="0"/>
              <a:t> », ajouter « </a:t>
            </a:r>
            <a:r>
              <a:rPr lang="fr-FR" dirty="0" err="1"/>
              <a:t>onclick</a:t>
            </a:r>
            <a:r>
              <a:rPr lang="fr-FR" dirty="0"/>
              <a:t>="</a:t>
            </a:r>
            <a:r>
              <a:rPr lang="fr-FR" dirty="0" err="1"/>
              <a:t>createPerso</a:t>
            </a:r>
            <a:r>
              <a:rPr lang="fr-FR" dirty="0"/>
              <a:t>() "» dans le bouton du formulaire.</a:t>
            </a:r>
          </a:p>
        </p:txBody>
      </p:sp>
    </p:spTree>
    <p:extLst>
      <p:ext uri="{BB962C8B-B14F-4D97-AF65-F5344CB8AC3E}">
        <p14:creationId xmlns:p14="http://schemas.microsoft.com/office/powerpoint/2010/main" val="2305345661"/>
      </p:ext>
    </p:extLst>
  </p:cSld>
  <p:clrMapOvr>
    <a:masterClrMapping/>
  </p:clrMapOvr>
</p:sld>
</file>

<file path=ppt/theme/theme1.xml><?xml version="1.0" encoding="utf-8"?>
<a:theme xmlns:a="http://schemas.openxmlformats.org/drawingml/2006/main" name="PPT OFFICIEL FORMIC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OFFICIEL FORMICI" id="{A86A18FD-CC8D-4B57-A69B-6EC114D2EEC5}" vid="{317226B3-A507-4865-B9DB-E4A0055FE4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D5556EBECA6A4B9DDE58E7D84A6434" ma:contentTypeVersion="9" ma:contentTypeDescription="Crée un document." ma:contentTypeScope="" ma:versionID="cade78db1a5de3be56c419c002ffa06c">
  <xsd:schema xmlns:xsd="http://www.w3.org/2001/XMLSchema" xmlns:xs="http://www.w3.org/2001/XMLSchema" xmlns:p="http://schemas.microsoft.com/office/2006/metadata/properties" xmlns:ns2="3d2548d7-0fc3-4ad5-bd55-065f3c350aa4" xmlns:ns3="81748bf3-dc1d-44b5-8ff0-dfe401aabd2c" targetNamespace="http://schemas.microsoft.com/office/2006/metadata/properties" ma:root="true" ma:fieldsID="da67e6ab998a1f145600bf45b94c6729" ns2:_="" ns3:_="">
    <xsd:import namespace="3d2548d7-0fc3-4ad5-bd55-065f3c350aa4"/>
    <xsd:import namespace="81748bf3-dc1d-44b5-8ff0-dfe401aabd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548d7-0fc3-4ad5-bd55-065f3c350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c0c15ea8-0cd5-486e-b540-66994d465d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48bf3-dc1d-44b5-8ff0-dfe401aabd2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d4d528b-7c0f-4bb5-bdb5-809bab565317}" ma:internalName="TaxCatchAll" ma:showField="CatchAllData" ma:web="81748bf3-dc1d-44b5-8ff0-dfe401aabd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748bf3-dc1d-44b5-8ff0-dfe401aabd2c" xsi:nil="true"/>
    <lcf76f155ced4ddcb4097134ff3c332f xmlns="3d2548d7-0fc3-4ad5-bd55-065f3c350a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5AF998-DC7A-459A-8269-F3B438B4DB5F}"/>
</file>

<file path=customXml/itemProps2.xml><?xml version="1.0" encoding="utf-8"?>
<ds:datastoreItem xmlns:ds="http://schemas.openxmlformats.org/officeDocument/2006/customXml" ds:itemID="{A30C06BC-FB00-4436-9928-3569CE2EF5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04679-ED8A-499B-BB14-070444E0942C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3481efd-e2a5-45b7-be13-56d42461425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OFFICIEL FORMICI</Template>
  <TotalTime>3500</TotalTime>
  <Words>1359</Words>
  <Application>Microsoft Macintosh PowerPoint</Application>
  <PresentationFormat>Grand écran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Amiko</vt:lpstr>
      <vt:lpstr>Arial</vt:lpstr>
      <vt:lpstr>Calibri</vt:lpstr>
      <vt:lpstr>Menlo</vt:lpstr>
      <vt:lpstr>PPT OFFICIEL FORMICI</vt:lpstr>
      <vt:lpstr>TP jeux JS</vt:lpstr>
      <vt:lpstr>Partie 1</vt:lpstr>
      <vt:lpstr>Partie 2</vt:lpstr>
      <vt:lpstr>Partie 3</vt:lpstr>
      <vt:lpstr>Partie 4</vt:lpstr>
      <vt:lpstr>Partie 5</vt:lpstr>
      <vt:lpstr>Partie 6</vt:lpstr>
      <vt:lpstr>Partie 7</vt:lpstr>
      <vt:lpstr>Partie 8</vt:lpstr>
      <vt:lpstr>Partie 9</vt:lpstr>
      <vt:lpstr>Partie 10</vt:lpstr>
      <vt:lpstr>Partie 11</vt:lpstr>
      <vt:lpstr>Ce que l’on a fait dans ce TP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Algorithmique avancée</dc:title>
  <dc:creator>Guillaume Nagiel</dc:creator>
  <cp:lastModifiedBy>Guillaume Nagiel</cp:lastModifiedBy>
  <cp:revision>37</cp:revision>
  <dcterms:created xsi:type="dcterms:W3CDTF">2021-04-12T09:16:31Z</dcterms:created>
  <dcterms:modified xsi:type="dcterms:W3CDTF">2022-02-07T15:55:57Z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0x01010067D5556EBECA6A4B9DDE58E7D84A6434</vt:lpwstr>
  </property>
</Properties>
</file>