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1" r:id="rId8"/>
    <p:sldId id="27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17" autoAdjust="0"/>
    <p:restoredTop sz="91304" autoAdjust="0"/>
  </p:normalViewPr>
  <p:slideViewPr>
    <p:cSldViewPr>
      <p:cViewPr varScale="1">
        <p:scale>
          <a:sx n="106" d="100"/>
          <a:sy n="106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26E75-BC75-40B6-BE33-B3DBD4AFA08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1495B0-79CD-45A6-B8A2-2B945D7BA56E}">
      <dgm:prSet phldrT="[Texte]" custT="1"/>
      <dgm:spPr/>
      <dgm:t>
        <a:bodyPr/>
        <a:lstStyle/>
        <a:p>
          <a:r>
            <a:rPr lang="fr-FR" sz="1800" dirty="0" smtClean="0"/>
            <a:t>.</a:t>
          </a:r>
          <a:endParaRPr lang="fr-FR" sz="1800" dirty="0"/>
        </a:p>
      </dgm:t>
    </dgm:pt>
    <dgm:pt modelId="{5FDB3328-1959-42EE-9469-F2227AE9FA65}" type="parTrans" cxnId="{ABCB4124-A3CA-4EC1-AA93-81E55CAF57BB}">
      <dgm:prSet/>
      <dgm:spPr/>
      <dgm:t>
        <a:bodyPr/>
        <a:lstStyle/>
        <a:p>
          <a:endParaRPr lang="fr-FR" sz="2400"/>
        </a:p>
      </dgm:t>
    </dgm:pt>
    <dgm:pt modelId="{738817A0-2BF8-475B-9179-04F6097EAE01}" type="sibTrans" cxnId="{ABCB4124-A3CA-4EC1-AA93-81E55CAF57BB}">
      <dgm:prSet/>
      <dgm:spPr/>
      <dgm:t>
        <a:bodyPr/>
        <a:lstStyle/>
        <a:p>
          <a:endParaRPr lang="fr-FR" sz="2400"/>
        </a:p>
      </dgm:t>
    </dgm:pt>
    <dgm:pt modelId="{8E6E933A-CEB0-4CB7-A2B7-217592E195BF}">
      <dgm:prSet phldrT="[Texte]" custT="1"/>
      <dgm:spPr/>
      <dgm:t>
        <a:bodyPr/>
        <a:lstStyle/>
        <a:p>
          <a:r>
            <a:rPr lang="fr-FR" sz="1800" dirty="0" err="1" smtClean="0"/>
            <a:t>fr</a:t>
          </a:r>
          <a:endParaRPr lang="fr-FR" sz="1800" dirty="0"/>
        </a:p>
      </dgm:t>
    </dgm:pt>
    <dgm:pt modelId="{0FBA9993-B258-461D-841F-D3C199EE4C5A}" type="parTrans" cxnId="{7F8152D2-37CB-4CD7-8B59-C712BA16D8D0}">
      <dgm:prSet/>
      <dgm:spPr/>
      <dgm:t>
        <a:bodyPr/>
        <a:lstStyle/>
        <a:p>
          <a:endParaRPr lang="fr-FR" sz="2400"/>
        </a:p>
      </dgm:t>
    </dgm:pt>
    <dgm:pt modelId="{476D1EAC-8078-411A-AF93-9B419C8A1C6B}" type="sibTrans" cxnId="{7F8152D2-37CB-4CD7-8B59-C712BA16D8D0}">
      <dgm:prSet/>
      <dgm:spPr/>
      <dgm:t>
        <a:bodyPr/>
        <a:lstStyle/>
        <a:p>
          <a:endParaRPr lang="fr-FR" sz="2400"/>
        </a:p>
      </dgm:t>
    </dgm:pt>
    <dgm:pt modelId="{543A2B48-DCB8-4941-A5C3-039E2B1B74E2}">
      <dgm:prSet phldrT="[Texte]" custT="1"/>
      <dgm:spPr/>
      <dgm:t>
        <a:bodyPr/>
        <a:lstStyle/>
        <a:p>
          <a:r>
            <a:rPr lang="fr-FR" sz="1800" dirty="0" err="1" smtClean="0"/>
            <a:t>google</a:t>
          </a:r>
          <a:endParaRPr lang="fr-FR" sz="1800" dirty="0"/>
        </a:p>
      </dgm:t>
    </dgm:pt>
    <dgm:pt modelId="{0D40E263-AEB6-4040-A7BB-72B0C336C670}" type="parTrans" cxnId="{4879A805-7255-473F-BCA4-F66320D8AB32}">
      <dgm:prSet/>
      <dgm:spPr/>
      <dgm:t>
        <a:bodyPr/>
        <a:lstStyle/>
        <a:p>
          <a:endParaRPr lang="fr-FR" sz="2400"/>
        </a:p>
      </dgm:t>
    </dgm:pt>
    <dgm:pt modelId="{4542A328-2F80-4D87-AF2D-2C47A5AD1DAC}" type="sibTrans" cxnId="{4879A805-7255-473F-BCA4-F66320D8AB32}">
      <dgm:prSet/>
      <dgm:spPr/>
      <dgm:t>
        <a:bodyPr/>
        <a:lstStyle/>
        <a:p>
          <a:endParaRPr lang="fr-FR" sz="2400"/>
        </a:p>
      </dgm:t>
    </dgm:pt>
    <dgm:pt modelId="{D0B4AABA-7BB0-407A-B8D5-EF2FB5D759E5}">
      <dgm:prSet phldrT="[Texte]" custT="1"/>
      <dgm:spPr/>
      <dgm:t>
        <a:bodyPr/>
        <a:lstStyle/>
        <a:p>
          <a:r>
            <a:rPr lang="fr-FR" sz="1800" dirty="0" smtClean="0"/>
            <a:t>free</a:t>
          </a:r>
          <a:endParaRPr lang="fr-FR" sz="1800" dirty="0"/>
        </a:p>
      </dgm:t>
    </dgm:pt>
    <dgm:pt modelId="{6A8E1CF9-EA17-407D-B5E9-D32373468823}" type="parTrans" cxnId="{4F833FA8-69CC-4CE5-947C-F35DB3F685EB}">
      <dgm:prSet/>
      <dgm:spPr/>
      <dgm:t>
        <a:bodyPr/>
        <a:lstStyle/>
        <a:p>
          <a:endParaRPr lang="fr-FR" sz="2400"/>
        </a:p>
      </dgm:t>
    </dgm:pt>
    <dgm:pt modelId="{50BF6EFE-6B4E-4CB1-BED2-478EB3ED2F4D}" type="sibTrans" cxnId="{4F833FA8-69CC-4CE5-947C-F35DB3F685EB}">
      <dgm:prSet/>
      <dgm:spPr/>
      <dgm:t>
        <a:bodyPr/>
        <a:lstStyle/>
        <a:p>
          <a:endParaRPr lang="fr-FR" sz="2400"/>
        </a:p>
      </dgm:t>
    </dgm:pt>
    <dgm:pt modelId="{774A0CDC-ACC8-43F2-84E2-9ACF2F767614}">
      <dgm:prSet phldrT="[Texte]" custT="1"/>
      <dgm:spPr/>
      <dgm:t>
        <a:bodyPr/>
        <a:lstStyle/>
        <a:p>
          <a:r>
            <a:rPr lang="fr-FR" sz="1800" dirty="0" err="1" smtClean="0"/>
            <a:t>com</a:t>
          </a:r>
          <a:endParaRPr lang="fr-FR" sz="1800" dirty="0"/>
        </a:p>
      </dgm:t>
    </dgm:pt>
    <dgm:pt modelId="{8F31FC9B-E4EE-4B44-B8A5-AC84280FF04E}" type="parTrans" cxnId="{36676C72-8A52-45B6-9553-E8801B5C9542}">
      <dgm:prSet/>
      <dgm:spPr/>
      <dgm:t>
        <a:bodyPr/>
        <a:lstStyle/>
        <a:p>
          <a:endParaRPr lang="fr-FR" sz="2400"/>
        </a:p>
      </dgm:t>
    </dgm:pt>
    <dgm:pt modelId="{5EC6B4A0-118A-419E-B11B-D931B8AB856A}" type="sibTrans" cxnId="{36676C72-8A52-45B6-9553-E8801B5C9542}">
      <dgm:prSet/>
      <dgm:spPr/>
      <dgm:t>
        <a:bodyPr/>
        <a:lstStyle/>
        <a:p>
          <a:endParaRPr lang="fr-FR" sz="2400"/>
        </a:p>
      </dgm:t>
    </dgm:pt>
    <dgm:pt modelId="{6BC5CC34-0CA3-42C3-8C2B-8196B9ACA33B}">
      <dgm:prSet phldrT="[Texte]" custT="1"/>
      <dgm:spPr/>
      <dgm:t>
        <a:bodyPr/>
        <a:lstStyle/>
        <a:p>
          <a:r>
            <a:rPr lang="fr-FR" sz="1800" dirty="0" err="1" smtClean="0"/>
            <a:t>eurosport</a:t>
          </a:r>
          <a:endParaRPr lang="fr-FR" sz="1800" dirty="0"/>
        </a:p>
      </dgm:t>
    </dgm:pt>
    <dgm:pt modelId="{DCDA8D68-7C54-45C7-82EC-024C945D1B10}" type="parTrans" cxnId="{750F4308-71EA-47A8-8756-07152F6B0075}">
      <dgm:prSet/>
      <dgm:spPr/>
      <dgm:t>
        <a:bodyPr/>
        <a:lstStyle/>
        <a:p>
          <a:endParaRPr lang="fr-FR" sz="2400"/>
        </a:p>
      </dgm:t>
    </dgm:pt>
    <dgm:pt modelId="{5A74DAF2-A7C6-43BA-8F3B-6672F9E0A628}" type="sibTrans" cxnId="{750F4308-71EA-47A8-8756-07152F6B0075}">
      <dgm:prSet/>
      <dgm:spPr/>
      <dgm:t>
        <a:bodyPr/>
        <a:lstStyle/>
        <a:p>
          <a:endParaRPr lang="fr-FR" sz="2400"/>
        </a:p>
      </dgm:t>
    </dgm:pt>
    <dgm:pt modelId="{C63ED65C-CD60-489C-8860-F58F957A9E51}">
      <dgm:prSet phldrT="[Texte]" custT="1"/>
      <dgm:spPr/>
      <dgm:t>
        <a:bodyPr/>
        <a:lstStyle/>
        <a:p>
          <a:r>
            <a:rPr lang="fr-FR" sz="3200" dirty="0" smtClean="0"/>
            <a:t>Racine</a:t>
          </a:r>
          <a:endParaRPr lang="fr-FR" sz="3200" dirty="0"/>
        </a:p>
      </dgm:t>
    </dgm:pt>
    <dgm:pt modelId="{62E3622E-DF51-420B-A849-00CA1ADF9578}" type="parTrans" cxnId="{4F5CDFDE-50CC-43CB-9141-D77984BC9D19}">
      <dgm:prSet/>
      <dgm:spPr/>
      <dgm:t>
        <a:bodyPr/>
        <a:lstStyle/>
        <a:p>
          <a:endParaRPr lang="fr-FR" sz="2400"/>
        </a:p>
      </dgm:t>
    </dgm:pt>
    <dgm:pt modelId="{16BA2D6E-9E00-48FF-AB08-BD9E9D299760}" type="sibTrans" cxnId="{4F5CDFDE-50CC-43CB-9141-D77984BC9D19}">
      <dgm:prSet/>
      <dgm:spPr/>
      <dgm:t>
        <a:bodyPr/>
        <a:lstStyle/>
        <a:p>
          <a:endParaRPr lang="fr-FR" sz="2400"/>
        </a:p>
      </dgm:t>
    </dgm:pt>
    <dgm:pt modelId="{B6690468-7719-4213-8D0B-F5627BC73C47}">
      <dgm:prSet phldrT="[Texte]" custT="1"/>
      <dgm:spPr/>
      <dgm:t>
        <a:bodyPr/>
        <a:lstStyle/>
        <a:p>
          <a:r>
            <a:rPr lang="fr-FR" sz="3200" dirty="0" smtClean="0"/>
            <a:t>TLD</a:t>
          </a:r>
          <a:endParaRPr lang="fr-FR" sz="3200" dirty="0"/>
        </a:p>
      </dgm:t>
    </dgm:pt>
    <dgm:pt modelId="{961D6337-732D-4FB6-A430-52B7EF2B66B4}" type="parTrans" cxnId="{80C4131D-AE25-4D88-8FC5-4D6662E9533E}">
      <dgm:prSet/>
      <dgm:spPr/>
      <dgm:t>
        <a:bodyPr/>
        <a:lstStyle/>
        <a:p>
          <a:endParaRPr lang="fr-FR" sz="2400"/>
        </a:p>
      </dgm:t>
    </dgm:pt>
    <dgm:pt modelId="{FF3FEAA0-6DDE-483E-9764-6A493A51763B}" type="sibTrans" cxnId="{80C4131D-AE25-4D88-8FC5-4D6662E9533E}">
      <dgm:prSet/>
      <dgm:spPr/>
      <dgm:t>
        <a:bodyPr/>
        <a:lstStyle/>
        <a:p>
          <a:endParaRPr lang="fr-FR" sz="2400"/>
        </a:p>
      </dgm:t>
    </dgm:pt>
    <dgm:pt modelId="{032DF54C-0314-4EAE-9022-12A9B4F47470}">
      <dgm:prSet phldrT="[Texte]" custT="1"/>
      <dgm:spPr/>
      <dgm:t>
        <a:bodyPr/>
        <a:lstStyle/>
        <a:p>
          <a:r>
            <a:rPr lang="fr-FR" sz="3200" dirty="0" smtClean="0"/>
            <a:t>Domaine</a:t>
          </a:r>
          <a:endParaRPr lang="fr-FR" sz="3200" dirty="0"/>
        </a:p>
      </dgm:t>
    </dgm:pt>
    <dgm:pt modelId="{E132FFB9-17DD-4ECA-8DAE-5B1B83D29BF5}" type="parTrans" cxnId="{3BAD12A9-D157-4C2A-B453-6FF157ECB323}">
      <dgm:prSet/>
      <dgm:spPr/>
      <dgm:t>
        <a:bodyPr/>
        <a:lstStyle/>
        <a:p>
          <a:endParaRPr lang="fr-FR" sz="2400"/>
        </a:p>
      </dgm:t>
    </dgm:pt>
    <dgm:pt modelId="{B09DB999-45FF-46B7-AD00-8D84D3C06F0A}" type="sibTrans" cxnId="{3BAD12A9-D157-4C2A-B453-6FF157ECB323}">
      <dgm:prSet/>
      <dgm:spPr/>
      <dgm:t>
        <a:bodyPr/>
        <a:lstStyle/>
        <a:p>
          <a:endParaRPr lang="fr-FR" sz="2400"/>
        </a:p>
      </dgm:t>
    </dgm:pt>
    <dgm:pt modelId="{5A47E5EF-6DF7-4318-B5E7-3F83CD9ED045}">
      <dgm:prSet phldrT="[Texte]" custT="1"/>
      <dgm:spPr/>
      <dgm:t>
        <a:bodyPr/>
        <a:lstStyle/>
        <a:p>
          <a:r>
            <a:rPr lang="fr-FR" sz="3200" dirty="0" smtClean="0"/>
            <a:t>Hôte</a:t>
          </a:r>
          <a:endParaRPr lang="fr-FR" sz="3200" dirty="0"/>
        </a:p>
      </dgm:t>
    </dgm:pt>
    <dgm:pt modelId="{5A22F767-1B56-4943-9196-1669BFCFBC70}" type="parTrans" cxnId="{311BEC37-6AC1-4D00-94EE-32541376BC0D}">
      <dgm:prSet/>
      <dgm:spPr/>
      <dgm:t>
        <a:bodyPr/>
        <a:lstStyle/>
        <a:p>
          <a:endParaRPr lang="fr-FR" sz="2400"/>
        </a:p>
      </dgm:t>
    </dgm:pt>
    <dgm:pt modelId="{C75D48B4-8FE3-49F9-81A8-7302C33B17DF}" type="sibTrans" cxnId="{311BEC37-6AC1-4D00-94EE-32541376BC0D}">
      <dgm:prSet/>
      <dgm:spPr/>
      <dgm:t>
        <a:bodyPr/>
        <a:lstStyle/>
        <a:p>
          <a:endParaRPr lang="fr-FR" sz="2400"/>
        </a:p>
      </dgm:t>
    </dgm:pt>
    <dgm:pt modelId="{7AFFB2FD-B0D9-4154-ACDE-C78FA01AB3C5}">
      <dgm:prSet phldrT="[Texte]" custT="1"/>
      <dgm:spPr/>
      <dgm:t>
        <a:bodyPr/>
        <a:lstStyle/>
        <a:p>
          <a:r>
            <a:rPr lang="fr-FR" sz="1800" dirty="0" smtClean="0"/>
            <a:t>de</a:t>
          </a:r>
          <a:endParaRPr lang="fr-FR" sz="1800" dirty="0"/>
        </a:p>
      </dgm:t>
    </dgm:pt>
    <dgm:pt modelId="{66004AE4-5A9B-448D-8111-AAB1D7F0E2FF}" type="parTrans" cxnId="{AD6E26A8-14D2-4E9B-83B9-5D0CC85CF83E}">
      <dgm:prSet/>
      <dgm:spPr/>
      <dgm:t>
        <a:bodyPr/>
        <a:lstStyle/>
        <a:p>
          <a:endParaRPr lang="fr-FR" sz="2400"/>
        </a:p>
      </dgm:t>
    </dgm:pt>
    <dgm:pt modelId="{36D35097-55BF-415C-87E8-E9D55F154C19}" type="sibTrans" cxnId="{AD6E26A8-14D2-4E9B-83B9-5D0CC85CF83E}">
      <dgm:prSet/>
      <dgm:spPr/>
      <dgm:t>
        <a:bodyPr/>
        <a:lstStyle/>
        <a:p>
          <a:endParaRPr lang="fr-FR" sz="2400"/>
        </a:p>
      </dgm:t>
    </dgm:pt>
    <dgm:pt modelId="{C95D8017-B805-4BCF-A100-C322779945B7}">
      <dgm:prSet phldrT="[Texte]" custT="1"/>
      <dgm:spPr/>
      <dgm:t>
        <a:bodyPr/>
        <a:lstStyle/>
        <a:p>
          <a:r>
            <a:rPr lang="fr-FR" sz="1800" dirty="0" smtClean="0"/>
            <a:t>net</a:t>
          </a:r>
          <a:endParaRPr lang="fr-FR" sz="1800" dirty="0"/>
        </a:p>
      </dgm:t>
    </dgm:pt>
    <dgm:pt modelId="{889D7C27-A6AF-4E5C-9A4C-EC8FDFCE3A21}" type="parTrans" cxnId="{CF04F391-7362-4AA0-B729-5BD2E4FEA3ED}">
      <dgm:prSet/>
      <dgm:spPr/>
      <dgm:t>
        <a:bodyPr/>
        <a:lstStyle/>
        <a:p>
          <a:endParaRPr lang="fr-FR" sz="2400"/>
        </a:p>
      </dgm:t>
    </dgm:pt>
    <dgm:pt modelId="{2FBAF137-3F5B-44B5-9520-64763E359751}" type="sibTrans" cxnId="{CF04F391-7362-4AA0-B729-5BD2E4FEA3ED}">
      <dgm:prSet/>
      <dgm:spPr/>
      <dgm:t>
        <a:bodyPr/>
        <a:lstStyle/>
        <a:p>
          <a:endParaRPr lang="fr-FR" sz="2400"/>
        </a:p>
      </dgm:t>
    </dgm:pt>
    <dgm:pt modelId="{A82DB6D1-9BD5-440B-AD96-2211DE3A0282}">
      <dgm:prSet phldrT="[Texte]" custT="1"/>
      <dgm:spPr/>
      <dgm:t>
        <a:bodyPr/>
        <a:lstStyle/>
        <a:p>
          <a:r>
            <a:rPr lang="fr-FR" sz="1800" dirty="0" smtClean="0"/>
            <a:t>www</a:t>
          </a:r>
          <a:endParaRPr lang="fr-FR" sz="1800" dirty="0"/>
        </a:p>
      </dgm:t>
    </dgm:pt>
    <dgm:pt modelId="{CA3FAADC-D390-4FE3-9234-819BDC76BCCE}" type="parTrans" cxnId="{BC333226-B7C1-4545-AF73-BCC7DC04AAED}">
      <dgm:prSet/>
      <dgm:spPr/>
      <dgm:t>
        <a:bodyPr/>
        <a:lstStyle/>
        <a:p>
          <a:endParaRPr lang="fr-FR" sz="2400"/>
        </a:p>
      </dgm:t>
    </dgm:pt>
    <dgm:pt modelId="{65FFE136-69B6-4612-B5F1-110FE789E69E}" type="sibTrans" cxnId="{BC333226-B7C1-4545-AF73-BCC7DC04AAED}">
      <dgm:prSet/>
      <dgm:spPr/>
      <dgm:t>
        <a:bodyPr/>
        <a:lstStyle/>
        <a:p>
          <a:endParaRPr lang="fr-FR" sz="2400"/>
        </a:p>
      </dgm:t>
    </dgm:pt>
    <dgm:pt modelId="{A693CC93-4054-48C0-A5E9-A2722758CB30}">
      <dgm:prSet phldrT="[Texte]" custT="1"/>
      <dgm:spPr/>
      <dgm:t>
        <a:bodyPr/>
        <a:lstStyle/>
        <a:p>
          <a:r>
            <a:rPr lang="fr-FR" sz="1800" dirty="0" smtClean="0"/>
            <a:t>mobile</a:t>
          </a:r>
          <a:endParaRPr lang="fr-FR" sz="1800" dirty="0"/>
        </a:p>
      </dgm:t>
    </dgm:pt>
    <dgm:pt modelId="{8D043B69-DCDE-4C76-8634-5CF2F010A4CA}" type="parTrans" cxnId="{9F56E263-F9AF-403A-B59D-DF0A5636EABE}">
      <dgm:prSet/>
      <dgm:spPr/>
      <dgm:t>
        <a:bodyPr/>
        <a:lstStyle/>
        <a:p>
          <a:endParaRPr lang="fr-FR" sz="2400"/>
        </a:p>
      </dgm:t>
    </dgm:pt>
    <dgm:pt modelId="{FD095DE6-7BFB-4251-BA98-189225B8F2BA}" type="sibTrans" cxnId="{9F56E263-F9AF-403A-B59D-DF0A5636EABE}">
      <dgm:prSet/>
      <dgm:spPr/>
      <dgm:t>
        <a:bodyPr/>
        <a:lstStyle/>
        <a:p>
          <a:endParaRPr lang="fr-FR" sz="2400"/>
        </a:p>
      </dgm:t>
    </dgm:pt>
    <dgm:pt modelId="{962EE5D9-3C32-4BAE-8188-8EAA934487E4}">
      <dgm:prSet phldrT="[Texte]" custT="1"/>
      <dgm:spPr/>
      <dgm:t>
        <a:bodyPr/>
        <a:lstStyle/>
        <a:p>
          <a:r>
            <a:rPr lang="fr-FR" sz="1800" dirty="0" smtClean="0"/>
            <a:t>www</a:t>
          </a:r>
          <a:endParaRPr lang="fr-FR" sz="1800" dirty="0"/>
        </a:p>
      </dgm:t>
    </dgm:pt>
    <dgm:pt modelId="{3C6E62FB-B6FD-434A-9DB3-BB3BCD8617B7}" type="parTrans" cxnId="{2162933F-F0A6-4D0B-9789-DC6A7BACB34D}">
      <dgm:prSet/>
      <dgm:spPr/>
      <dgm:t>
        <a:bodyPr/>
        <a:lstStyle/>
        <a:p>
          <a:endParaRPr lang="fr-FR" sz="2400"/>
        </a:p>
      </dgm:t>
    </dgm:pt>
    <dgm:pt modelId="{AC4AE753-74CF-4622-B51F-E5225CEBCAD3}" type="sibTrans" cxnId="{2162933F-F0A6-4D0B-9789-DC6A7BACB34D}">
      <dgm:prSet/>
      <dgm:spPr/>
      <dgm:t>
        <a:bodyPr/>
        <a:lstStyle/>
        <a:p>
          <a:endParaRPr lang="fr-FR" sz="2400"/>
        </a:p>
      </dgm:t>
    </dgm:pt>
    <dgm:pt modelId="{ED270B4E-9E84-4B43-96ED-FE0CA6D53E70}">
      <dgm:prSet phldrT="[Texte]" custT="1"/>
      <dgm:spPr/>
      <dgm:t>
        <a:bodyPr/>
        <a:lstStyle/>
        <a:p>
          <a:r>
            <a:rPr lang="fr-FR" sz="1800" dirty="0" smtClean="0"/>
            <a:t>mail</a:t>
          </a:r>
          <a:endParaRPr lang="fr-FR" sz="1800" dirty="0"/>
        </a:p>
      </dgm:t>
    </dgm:pt>
    <dgm:pt modelId="{6D705656-536E-49C2-92B1-90BF6A110F47}" type="parTrans" cxnId="{AB70E4C8-DD05-4C06-A555-D21C7CCC7A97}">
      <dgm:prSet/>
      <dgm:spPr/>
      <dgm:t>
        <a:bodyPr/>
        <a:lstStyle/>
        <a:p>
          <a:endParaRPr lang="fr-FR" sz="2400"/>
        </a:p>
      </dgm:t>
    </dgm:pt>
    <dgm:pt modelId="{8212CBC7-7A12-43E2-BB40-E5F7E5AF6401}" type="sibTrans" cxnId="{AB70E4C8-DD05-4C06-A555-D21C7CCC7A97}">
      <dgm:prSet/>
      <dgm:spPr/>
      <dgm:t>
        <a:bodyPr/>
        <a:lstStyle/>
        <a:p>
          <a:endParaRPr lang="fr-FR" sz="2400"/>
        </a:p>
      </dgm:t>
    </dgm:pt>
    <dgm:pt modelId="{382E063B-6DD0-4D33-BCA5-2B678A64B325}">
      <dgm:prSet phldrT="[Texte]" custT="1"/>
      <dgm:spPr/>
      <dgm:t>
        <a:bodyPr/>
        <a:lstStyle/>
        <a:p>
          <a:r>
            <a:rPr lang="fr-FR" sz="1800" dirty="0" smtClean="0"/>
            <a:t>images</a:t>
          </a:r>
          <a:endParaRPr lang="fr-FR" sz="1800" dirty="0"/>
        </a:p>
      </dgm:t>
    </dgm:pt>
    <dgm:pt modelId="{F61CB4F1-FF80-45C0-AC01-54DC844E0EEE}" type="parTrans" cxnId="{58F134A3-2AA3-49BB-B1EF-BDE9319D7934}">
      <dgm:prSet/>
      <dgm:spPr/>
      <dgm:t>
        <a:bodyPr/>
        <a:lstStyle/>
        <a:p>
          <a:endParaRPr lang="fr-FR" sz="2400"/>
        </a:p>
      </dgm:t>
    </dgm:pt>
    <dgm:pt modelId="{69D2032D-DDB7-4903-9B71-E11B6FA4F0B4}" type="sibTrans" cxnId="{58F134A3-2AA3-49BB-B1EF-BDE9319D7934}">
      <dgm:prSet/>
      <dgm:spPr/>
      <dgm:t>
        <a:bodyPr/>
        <a:lstStyle/>
        <a:p>
          <a:endParaRPr lang="fr-FR" sz="2400"/>
        </a:p>
      </dgm:t>
    </dgm:pt>
    <dgm:pt modelId="{31C82248-566A-4824-8386-7307F9F130E0}" type="pres">
      <dgm:prSet presAssocID="{51D26E75-BC75-40B6-BE33-B3DBD4AFA08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05A15D0-0C5E-4D5B-838C-1E9CD900326B}" type="pres">
      <dgm:prSet presAssocID="{51D26E75-BC75-40B6-BE33-B3DBD4AFA086}" presName="hierFlow" presStyleCnt="0"/>
      <dgm:spPr/>
    </dgm:pt>
    <dgm:pt modelId="{DA94EA72-53C1-4286-ACBE-B943E098D23E}" type="pres">
      <dgm:prSet presAssocID="{51D26E75-BC75-40B6-BE33-B3DBD4AFA086}" presName="firstBuf" presStyleCnt="0"/>
      <dgm:spPr/>
    </dgm:pt>
    <dgm:pt modelId="{5036ABDE-3C3B-4796-A112-632F966BF32D}" type="pres">
      <dgm:prSet presAssocID="{51D26E75-BC75-40B6-BE33-B3DBD4AFA08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DA0FDF-34F0-41F2-BA5A-FE55E5034721}" type="pres">
      <dgm:prSet presAssocID="{801495B0-79CD-45A6-B8A2-2B945D7BA56E}" presName="Name14" presStyleCnt="0"/>
      <dgm:spPr/>
    </dgm:pt>
    <dgm:pt modelId="{F21451F4-CCEB-471C-993A-AB1C2811216C}" type="pres">
      <dgm:prSet presAssocID="{801495B0-79CD-45A6-B8A2-2B945D7BA56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C01E1F-6A1A-403C-9490-15E0CF297058}" type="pres">
      <dgm:prSet presAssocID="{801495B0-79CD-45A6-B8A2-2B945D7BA56E}" presName="hierChild2" presStyleCnt="0"/>
      <dgm:spPr/>
    </dgm:pt>
    <dgm:pt modelId="{0F922B72-A3E8-42B1-84BB-3A7FCF780BAF}" type="pres">
      <dgm:prSet presAssocID="{66004AE4-5A9B-448D-8111-AAB1D7F0E2FF}" presName="Name19" presStyleLbl="parChTrans1D2" presStyleIdx="0" presStyleCnt="4"/>
      <dgm:spPr/>
      <dgm:t>
        <a:bodyPr/>
        <a:lstStyle/>
        <a:p>
          <a:endParaRPr lang="fr-FR"/>
        </a:p>
      </dgm:t>
    </dgm:pt>
    <dgm:pt modelId="{1147DA88-0E6E-42FC-81AB-7215F6DAD43D}" type="pres">
      <dgm:prSet presAssocID="{7AFFB2FD-B0D9-4154-ACDE-C78FA01AB3C5}" presName="Name21" presStyleCnt="0"/>
      <dgm:spPr/>
    </dgm:pt>
    <dgm:pt modelId="{BFF6A4E3-8213-4402-A6D1-77C604DF3947}" type="pres">
      <dgm:prSet presAssocID="{7AFFB2FD-B0D9-4154-ACDE-C78FA01AB3C5}" presName="level2Shape" presStyleLbl="node2" presStyleIdx="0" presStyleCnt="4"/>
      <dgm:spPr/>
      <dgm:t>
        <a:bodyPr/>
        <a:lstStyle/>
        <a:p>
          <a:endParaRPr lang="fr-FR"/>
        </a:p>
      </dgm:t>
    </dgm:pt>
    <dgm:pt modelId="{17962B62-FD61-4773-A8AB-B55F6045057E}" type="pres">
      <dgm:prSet presAssocID="{7AFFB2FD-B0D9-4154-ACDE-C78FA01AB3C5}" presName="hierChild3" presStyleCnt="0"/>
      <dgm:spPr/>
    </dgm:pt>
    <dgm:pt modelId="{C7C71431-95BB-452F-AD5F-C3D6253FF9CB}" type="pres">
      <dgm:prSet presAssocID="{889D7C27-A6AF-4E5C-9A4C-EC8FDFCE3A21}" presName="Name19" presStyleLbl="parChTrans1D2" presStyleIdx="1" presStyleCnt="4"/>
      <dgm:spPr/>
      <dgm:t>
        <a:bodyPr/>
        <a:lstStyle/>
        <a:p>
          <a:endParaRPr lang="fr-FR"/>
        </a:p>
      </dgm:t>
    </dgm:pt>
    <dgm:pt modelId="{34A80623-6870-4D77-ABB9-79B628A336D6}" type="pres">
      <dgm:prSet presAssocID="{C95D8017-B805-4BCF-A100-C322779945B7}" presName="Name21" presStyleCnt="0"/>
      <dgm:spPr/>
    </dgm:pt>
    <dgm:pt modelId="{7FF4B97F-E4C6-45F2-824E-C42B50F19C60}" type="pres">
      <dgm:prSet presAssocID="{C95D8017-B805-4BCF-A100-C322779945B7}" presName="level2Shape" presStyleLbl="node2" presStyleIdx="1" presStyleCnt="4"/>
      <dgm:spPr/>
      <dgm:t>
        <a:bodyPr/>
        <a:lstStyle/>
        <a:p>
          <a:endParaRPr lang="fr-FR"/>
        </a:p>
      </dgm:t>
    </dgm:pt>
    <dgm:pt modelId="{325DF1CA-9E0E-49BA-B89B-A5CC7C6787B1}" type="pres">
      <dgm:prSet presAssocID="{C95D8017-B805-4BCF-A100-C322779945B7}" presName="hierChild3" presStyleCnt="0"/>
      <dgm:spPr/>
    </dgm:pt>
    <dgm:pt modelId="{8F5157BB-151C-4D05-984F-52D6D51523F2}" type="pres">
      <dgm:prSet presAssocID="{0FBA9993-B258-461D-841F-D3C199EE4C5A}" presName="Name19" presStyleLbl="parChTrans1D2" presStyleIdx="2" presStyleCnt="4"/>
      <dgm:spPr/>
      <dgm:t>
        <a:bodyPr/>
        <a:lstStyle/>
        <a:p>
          <a:endParaRPr lang="fr-FR"/>
        </a:p>
      </dgm:t>
    </dgm:pt>
    <dgm:pt modelId="{32255007-588D-455C-B579-EAA6B3004105}" type="pres">
      <dgm:prSet presAssocID="{8E6E933A-CEB0-4CB7-A2B7-217592E195BF}" presName="Name21" presStyleCnt="0"/>
      <dgm:spPr/>
    </dgm:pt>
    <dgm:pt modelId="{C4EC88C2-5BF7-4957-882B-162BBCF797C6}" type="pres">
      <dgm:prSet presAssocID="{8E6E933A-CEB0-4CB7-A2B7-217592E195BF}" presName="level2Shape" presStyleLbl="node2" presStyleIdx="2" presStyleCnt="4"/>
      <dgm:spPr/>
      <dgm:t>
        <a:bodyPr/>
        <a:lstStyle/>
        <a:p>
          <a:endParaRPr lang="fr-FR"/>
        </a:p>
      </dgm:t>
    </dgm:pt>
    <dgm:pt modelId="{FCD8BA96-D95A-49A1-8F37-5471EBAD3A5C}" type="pres">
      <dgm:prSet presAssocID="{8E6E933A-CEB0-4CB7-A2B7-217592E195BF}" presName="hierChild3" presStyleCnt="0"/>
      <dgm:spPr/>
    </dgm:pt>
    <dgm:pt modelId="{A276F415-8107-4648-904D-E1372E026EC0}" type="pres">
      <dgm:prSet presAssocID="{0D40E263-AEB6-4040-A7BB-72B0C336C670}" presName="Name19" presStyleLbl="parChTrans1D3" presStyleIdx="0" presStyleCnt="3"/>
      <dgm:spPr/>
      <dgm:t>
        <a:bodyPr/>
        <a:lstStyle/>
        <a:p>
          <a:endParaRPr lang="fr-FR"/>
        </a:p>
      </dgm:t>
    </dgm:pt>
    <dgm:pt modelId="{00F9CF9D-6515-4FDA-9605-C839EB4B4924}" type="pres">
      <dgm:prSet presAssocID="{543A2B48-DCB8-4941-A5C3-039E2B1B74E2}" presName="Name21" presStyleCnt="0"/>
      <dgm:spPr/>
    </dgm:pt>
    <dgm:pt modelId="{BCEF5CAC-8403-4169-B8C6-D5E7B25DB0F6}" type="pres">
      <dgm:prSet presAssocID="{543A2B48-DCB8-4941-A5C3-039E2B1B74E2}" presName="level2Shape" presStyleLbl="node3" presStyleIdx="0" presStyleCnt="3"/>
      <dgm:spPr/>
      <dgm:t>
        <a:bodyPr/>
        <a:lstStyle/>
        <a:p>
          <a:endParaRPr lang="fr-FR"/>
        </a:p>
      </dgm:t>
    </dgm:pt>
    <dgm:pt modelId="{B868FC2A-2B0F-4B1C-8352-9B24634621EA}" type="pres">
      <dgm:prSet presAssocID="{543A2B48-DCB8-4941-A5C3-039E2B1B74E2}" presName="hierChild3" presStyleCnt="0"/>
      <dgm:spPr/>
    </dgm:pt>
    <dgm:pt modelId="{AC5094DC-DBE0-4EFA-9D4F-C3CD0AC3AC4A}" type="pres">
      <dgm:prSet presAssocID="{3C6E62FB-B6FD-434A-9DB3-BB3BCD8617B7}" presName="Name19" presStyleLbl="parChTrans1D4" presStyleIdx="0" presStyleCnt="5"/>
      <dgm:spPr/>
      <dgm:t>
        <a:bodyPr/>
        <a:lstStyle/>
        <a:p>
          <a:endParaRPr lang="fr-FR"/>
        </a:p>
      </dgm:t>
    </dgm:pt>
    <dgm:pt modelId="{3DE4F632-2F03-406D-851C-BB27D5539634}" type="pres">
      <dgm:prSet presAssocID="{962EE5D9-3C32-4BAE-8188-8EAA934487E4}" presName="Name21" presStyleCnt="0"/>
      <dgm:spPr/>
    </dgm:pt>
    <dgm:pt modelId="{92B88CA0-7BA6-4455-91BA-B0EE6C74273B}" type="pres">
      <dgm:prSet presAssocID="{962EE5D9-3C32-4BAE-8188-8EAA934487E4}" presName="level2Shape" presStyleLbl="node4" presStyleIdx="0" presStyleCnt="5"/>
      <dgm:spPr/>
      <dgm:t>
        <a:bodyPr/>
        <a:lstStyle/>
        <a:p>
          <a:endParaRPr lang="fr-FR"/>
        </a:p>
      </dgm:t>
    </dgm:pt>
    <dgm:pt modelId="{2989C360-1463-4E91-8817-F2BF85D66B5D}" type="pres">
      <dgm:prSet presAssocID="{962EE5D9-3C32-4BAE-8188-8EAA934487E4}" presName="hierChild3" presStyleCnt="0"/>
      <dgm:spPr/>
    </dgm:pt>
    <dgm:pt modelId="{B6464AC2-F637-4798-8C6A-8ED38AA2ED3D}" type="pres">
      <dgm:prSet presAssocID="{6D705656-536E-49C2-92B1-90BF6A110F47}" presName="Name19" presStyleLbl="parChTrans1D4" presStyleIdx="1" presStyleCnt="5"/>
      <dgm:spPr/>
      <dgm:t>
        <a:bodyPr/>
        <a:lstStyle/>
        <a:p>
          <a:endParaRPr lang="fr-FR"/>
        </a:p>
      </dgm:t>
    </dgm:pt>
    <dgm:pt modelId="{382156F0-47A2-4384-9233-D448B8A04BE7}" type="pres">
      <dgm:prSet presAssocID="{ED270B4E-9E84-4B43-96ED-FE0CA6D53E70}" presName="Name21" presStyleCnt="0"/>
      <dgm:spPr/>
    </dgm:pt>
    <dgm:pt modelId="{B4CB9D42-BE62-4FA8-A7CB-35BB7EEB6B94}" type="pres">
      <dgm:prSet presAssocID="{ED270B4E-9E84-4B43-96ED-FE0CA6D53E70}" presName="level2Shape" presStyleLbl="node4" presStyleIdx="1" presStyleCnt="5"/>
      <dgm:spPr/>
      <dgm:t>
        <a:bodyPr/>
        <a:lstStyle/>
        <a:p>
          <a:endParaRPr lang="fr-FR"/>
        </a:p>
      </dgm:t>
    </dgm:pt>
    <dgm:pt modelId="{D9BF889D-9E8E-40DA-9488-4CC89CA15D56}" type="pres">
      <dgm:prSet presAssocID="{ED270B4E-9E84-4B43-96ED-FE0CA6D53E70}" presName="hierChild3" presStyleCnt="0"/>
      <dgm:spPr/>
    </dgm:pt>
    <dgm:pt modelId="{BBFA8607-A9E8-4195-997F-ECCC0807B17C}" type="pres">
      <dgm:prSet presAssocID="{F61CB4F1-FF80-45C0-AC01-54DC844E0EEE}" presName="Name19" presStyleLbl="parChTrans1D4" presStyleIdx="2" presStyleCnt="5"/>
      <dgm:spPr/>
      <dgm:t>
        <a:bodyPr/>
        <a:lstStyle/>
        <a:p>
          <a:endParaRPr lang="fr-FR"/>
        </a:p>
      </dgm:t>
    </dgm:pt>
    <dgm:pt modelId="{3845D0B2-3AB1-4584-9430-F4591DF3B4B2}" type="pres">
      <dgm:prSet presAssocID="{382E063B-6DD0-4D33-BCA5-2B678A64B325}" presName="Name21" presStyleCnt="0"/>
      <dgm:spPr/>
    </dgm:pt>
    <dgm:pt modelId="{6829970E-86C0-4DAD-A4EA-E62AF6DFD3AE}" type="pres">
      <dgm:prSet presAssocID="{382E063B-6DD0-4D33-BCA5-2B678A64B325}" presName="level2Shape" presStyleLbl="node4" presStyleIdx="2" presStyleCnt="5"/>
      <dgm:spPr/>
      <dgm:t>
        <a:bodyPr/>
        <a:lstStyle/>
        <a:p>
          <a:endParaRPr lang="fr-FR"/>
        </a:p>
      </dgm:t>
    </dgm:pt>
    <dgm:pt modelId="{07528376-FBC4-4BEC-BFA6-A2FAF273501B}" type="pres">
      <dgm:prSet presAssocID="{382E063B-6DD0-4D33-BCA5-2B678A64B325}" presName="hierChild3" presStyleCnt="0"/>
      <dgm:spPr/>
    </dgm:pt>
    <dgm:pt modelId="{33655878-2F23-4F8E-9223-34E34323F3F6}" type="pres">
      <dgm:prSet presAssocID="{6A8E1CF9-EA17-407D-B5E9-D32373468823}" presName="Name19" presStyleLbl="parChTrans1D3" presStyleIdx="1" presStyleCnt="3"/>
      <dgm:spPr/>
      <dgm:t>
        <a:bodyPr/>
        <a:lstStyle/>
        <a:p>
          <a:endParaRPr lang="fr-FR"/>
        </a:p>
      </dgm:t>
    </dgm:pt>
    <dgm:pt modelId="{BCEF4E49-2064-46AE-99C4-CCFD945820CD}" type="pres">
      <dgm:prSet presAssocID="{D0B4AABA-7BB0-407A-B8D5-EF2FB5D759E5}" presName="Name21" presStyleCnt="0"/>
      <dgm:spPr/>
    </dgm:pt>
    <dgm:pt modelId="{81555C6C-CD0C-44BB-8968-60478B2FDE6F}" type="pres">
      <dgm:prSet presAssocID="{D0B4AABA-7BB0-407A-B8D5-EF2FB5D759E5}" presName="level2Shape" presStyleLbl="node3" presStyleIdx="1" presStyleCnt="3"/>
      <dgm:spPr/>
      <dgm:t>
        <a:bodyPr/>
        <a:lstStyle/>
        <a:p>
          <a:endParaRPr lang="fr-FR"/>
        </a:p>
      </dgm:t>
    </dgm:pt>
    <dgm:pt modelId="{26517F41-592A-4AAE-9B81-257FFA601D06}" type="pres">
      <dgm:prSet presAssocID="{D0B4AABA-7BB0-407A-B8D5-EF2FB5D759E5}" presName="hierChild3" presStyleCnt="0"/>
      <dgm:spPr/>
    </dgm:pt>
    <dgm:pt modelId="{6BFB3943-FACB-478B-8F31-ABF11DD819B5}" type="pres">
      <dgm:prSet presAssocID="{8F31FC9B-E4EE-4B44-B8A5-AC84280FF04E}" presName="Name19" presStyleLbl="parChTrans1D2" presStyleIdx="3" presStyleCnt="4"/>
      <dgm:spPr/>
      <dgm:t>
        <a:bodyPr/>
        <a:lstStyle/>
        <a:p>
          <a:endParaRPr lang="fr-FR"/>
        </a:p>
      </dgm:t>
    </dgm:pt>
    <dgm:pt modelId="{11E7F402-4C50-4647-93D1-459EEFB0A79B}" type="pres">
      <dgm:prSet presAssocID="{774A0CDC-ACC8-43F2-84E2-9ACF2F767614}" presName="Name21" presStyleCnt="0"/>
      <dgm:spPr/>
    </dgm:pt>
    <dgm:pt modelId="{03B762FE-889C-4CB6-9F5D-8FAA91330EA4}" type="pres">
      <dgm:prSet presAssocID="{774A0CDC-ACC8-43F2-84E2-9ACF2F767614}" presName="level2Shape" presStyleLbl="node2" presStyleIdx="3" presStyleCnt="4"/>
      <dgm:spPr/>
      <dgm:t>
        <a:bodyPr/>
        <a:lstStyle/>
        <a:p>
          <a:endParaRPr lang="fr-FR"/>
        </a:p>
      </dgm:t>
    </dgm:pt>
    <dgm:pt modelId="{5F6B510E-1CC1-4DC4-9657-436E59945321}" type="pres">
      <dgm:prSet presAssocID="{774A0CDC-ACC8-43F2-84E2-9ACF2F767614}" presName="hierChild3" presStyleCnt="0"/>
      <dgm:spPr/>
    </dgm:pt>
    <dgm:pt modelId="{FA5FB2D0-1947-480E-B139-FBA7DEA1027D}" type="pres">
      <dgm:prSet presAssocID="{DCDA8D68-7C54-45C7-82EC-024C945D1B10}" presName="Name19" presStyleLbl="parChTrans1D3" presStyleIdx="2" presStyleCnt="3"/>
      <dgm:spPr/>
      <dgm:t>
        <a:bodyPr/>
        <a:lstStyle/>
        <a:p>
          <a:endParaRPr lang="fr-FR"/>
        </a:p>
      </dgm:t>
    </dgm:pt>
    <dgm:pt modelId="{876D0E34-5253-42A0-9FAC-4F517489AE2D}" type="pres">
      <dgm:prSet presAssocID="{6BC5CC34-0CA3-42C3-8C2B-8196B9ACA33B}" presName="Name21" presStyleCnt="0"/>
      <dgm:spPr/>
    </dgm:pt>
    <dgm:pt modelId="{83C2ABE4-A4B4-45BB-AA46-DD04496FD13C}" type="pres">
      <dgm:prSet presAssocID="{6BC5CC34-0CA3-42C3-8C2B-8196B9ACA33B}" presName="level2Shape" presStyleLbl="node3" presStyleIdx="2" presStyleCnt="3" custScaleX="147824"/>
      <dgm:spPr/>
      <dgm:t>
        <a:bodyPr/>
        <a:lstStyle/>
        <a:p>
          <a:endParaRPr lang="fr-FR"/>
        </a:p>
      </dgm:t>
    </dgm:pt>
    <dgm:pt modelId="{8C816E38-FEF3-4481-9979-836A3C3EEECF}" type="pres">
      <dgm:prSet presAssocID="{6BC5CC34-0CA3-42C3-8C2B-8196B9ACA33B}" presName="hierChild3" presStyleCnt="0"/>
      <dgm:spPr/>
    </dgm:pt>
    <dgm:pt modelId="{7F269809-FFA0-48A1-9A6E-531358916C32}" type="pres">
      <dgm:prSet presAssocID="{CA3FAADC-D390-4FE3-9234-819BDC76BCCE}" presName="Name19" presStyleLbl="parChTrans1D4" presStyleIdx="3" presStyleCnt="5"/>
      <dgm:spPr/>
      <dgm:t>
        <a:bodyPr/>
        <a:lstStyle/>
        <a:p>
          <a:endParaRPr lang="fr-FR"/>
        </a:p>
      </dgm:t>
    </dgm:pt>
    <dgm:pt modelId="{48C6DC3B-EAA4-48D1-80F2-D6A5D8D161F7}" type="pres">
      <dgm:prSet presAssocID="{A82DB6D1-9BD5-440B-AD96-2211DE3A0282}" presName="Name21" presStyleCnt="0"/>
      <dgm:spPr/>
    </dgm:pt>
    <dgm:pt modelId="{32D95AF7-CD70-44E4-9B55-4DC47D31FB10}" type="pres">
      <dgm:prSet presAssocID="{A82DB6D1-9BD5-440B-AD96-2211DE3A0282}" presName="level2Shape" presStyleLbl="node4" presStyleIdx="3" presStyleCnt="5"/>
      <dgm:spPr/>
      <dgm:t>
        <a:bodyPr/>
        <a:lstStyle/>
        <a:p>
          <a:endParaRPr lang="fr-FR"/>
        </a:p>
      </dgm:t>
    </dgm:pt>
    <dgm:pt modelId="{B5F353B9-31A8-491D-945C-FF464B9EE46D}" type="pres">
      <dgm:prSet presAssocID="{A82DB6D1-9BD5-440B-AD96-2211DE3A0282}" presName="hierChild3" presStyleCnt="0"/>
      <dgm:spPr/>
    </dgm:pt>
    <dgm:pt modelId="{C9C63F2C-1F41-43DA-BC44-79ACBEC914C2}" type="pres">
      <dgm:prSet presAssocID="{8D043B69-DCDE-4C76-8634-5CF2F010A4CA}" presName="Name19" presStyleLbl="parChTrans1D4" presStyleIdx="4" presStyleCnt="5"/>
      <dgm:spPr/>
      <dgm:t>
        <a:bodyPr/>
        <a:lstStyle/>
        <a:p>
          <a:endParaRPr lang="fr-FR"/>
        </a:p>
      </dgm:t>
    </dgm:pt>
    <dgm:pt modelId="{0D90EAE0-AC78-4EB9-8086-588F2C451C4E}" type="pres">
      <dgm:prSet presAssocID="{A693CC93-4054-48C0-A5E9-A2722758CB30}" presName="Name21" presStyleCnt="0"/>
      <dgm:spPr/>
    </dgm:pt>
    <dgm:pt modelId="{DFA5B999-DE23-46F3-808A-B634650266CD}" type="pres">
      <dgm:prSet presAssocID="{A693CC93-4054-48C0-A5E9-A2722758CB30}" presName="level2Shape" presStyleLbl="node4" presStyleIdx="4" presStyleCnt="5"/>
      <dgm:spPr/>
      <dgm:t>
        <a:bodyPr/>
        <a:lstStyle/>
        <a:p>
          <a:endParaRPr lang="fr-FR"/>
        </a:p>
      </dgm:t>
    </dgm:pt>
    <dgm:pt modelId="{0A5E603D-1356-4AA0-9BE2-A7CB32A80B31}" type="pres">
      <dgm:prSet presAssocID="{A693CC93-4054-48C0-A5E9-A2722758CB30}" presName="hierChild3" presStyleCnt="0"/>
      <dgm:spPr/>
    </dgm:pt>
    <dgm:pt modelId="{FF912DCA-EECF-47E4-95E8-A1F23CD70A1B}" type="pres">
      <dgm:prSet presAssocID="{51D26E75-BC75-40B6-BE33-B3DBD4AFA086}" presName="bgShapesFlow" presStyleCnt="0"/>
      <dgm:spPr/>
    </dgm:pt>
    <dgm:pt modelId="{2D5865D7-328B-4AB6-BF9B-4B610BA612F4}" type="pres">
      <dgm:prSet presAssocID="{C63ED65C-CD60-489C-8860-F58F957A9E51}" presName="rectComp" presStyleCnt="0"/>
      <dgm:spPr/>
    </dgm:pt>
    <dgm:pt modelId="{2994C4AC-7A5C-432D-B8EB-BB0BADF4FCB1}" type="pres">
      <dgm:prSet presAssocID="{C63ED65C-CD60-489C-8860-F58F957A9E51}" presName="bgRect" presStyleLbl="bgShp" presStyleIdx="0" presStyleCnt="4" custLinFactNeighborX="-793"/>
      <dgm:spPr/>
      <dgm:t>
        <a:bodyPr/>
        <a:lstStyle/>
        <a:p>
          <a:endParaRPr lang="fr-FR"/>
        </a:p>
      </dgm:t>
    </dgm:pt>
    <dgm:pt modelId="{6345E933-B5C2-4DE8-9F68-B7FCE33CBFD2}" type="pres">
      <dgm:prSet presAssocID="{C63ED65C-CD60-489C-8860-F58F957A9E51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382ABA-F6CB-47BA-8542-ADCE05A8D1BB}" type="pres">
      <dgm:prSet presAssocID="{C63ED65C-CD60-489C-8860-F58F957A9E51}" presName="spComp" presStyleCnt="0"/>
      <dgm:spPr/>
    </dgm:pt>
    <dgm:pt modelId="{17EBDBC1-5A60-4B7C-B991-1D10C9E9A5B6}" type="pres">
      <dgm:prSet presAssocID="{C63ED65C-CD60-489C-8860-F58F957A9E51}" presName="vSp" presStyleCnt="0"/>
      <dgm:spPr/>
    </dgm:pt>
    <dgm:pt modelId="{62693AD0-5500-4620-8288-EB3E8FDCB29C}" type="pres">
      <dgm:prSet presAssocID="{B6690468-7719-4213-8D0B-F5627BC73C47}" presName="rectComp" presStyleCnt="0"/>
      <dgm:spPr/>
    </dgm:pt>
    <dgm:pt modelId="{A84BC29C-9C93-4201-8162-BECDAFC4201A}" type="pres">
      <dgm:prSet presAssocID="{B6690468-7719-4213-8D0B-F5627BC73C47}" presName="bgRect" presStyleLbl="bgShp" presStyleIdx="1" presStyleCnt="4"/>
      <dgm:spPr/>
      <dgm:t>
        <a:bodyPr/>
        <a:lstStyle/>
        <a:p>
          <a:endParaRPr lang="fr-FR"/>
        </a:p>
      </dgm:t>
    </dgm:pt>
    <dgm:pt modelId="{81B4CBE7-C5CB-406F-9CB6-018D39FB99CA}" type="pres">
      <dgm:prSet presAssocID="{B6690468-7719-4213-8D0B-F5627BC73C47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D641D3-01D4-4CEE-8CC6-B4CD8EA93F51}" type="pres">
      <dgm:prSet presAssocID="{B6690468-7719-4213-8D0B-F5627BC73C47}" presName="spComp" presStyleCnt="0"/>
      <dgm:spPr/>
    </dgm:pt>
    <dgm:pt modelId="{7BC68F53-5546-4150-8107-31B51C82E713}" type="pres">
      <dgm:prSet presAssocID="{B6690468-7719-4213-8D0B-F5627BC73C47}" presName="vSp" presStyleCnt="0"/>
      <dgm:spPr/>
    </dgm:pt>
    <dgm:pt modelId="{84E0EC40-BA3B-4469-B721-B30912791AAC}" type="pres">
      <dgm:prSet presAssocID="{032DF54C-0314-4EAE-9022-12A9B4F47470}" presName="rectComp" presStyleCnt="0"/>
      <dgm:spPr/>
    </dgm:pt>
    <dgm:pt modelId="{21A976E2-7528-415F-9CC6-4701C8E653D4}" type="pres">
      <dgm:prSet presAssocID="{032DF54C-0314-4EAE-9022-12A9B4F47470}" presName="bgRect" presStyleLbl="bgShp" presStyleIdx="2" presStyleCnt="4"/>
      <dgm:spPr/>
      <dgm:t>
        <a:bodyPr/>
        <a:lstStyle/>
        <a:p>
          <a:endParaRPr lang="fr-FR"/>
        </a:p>
      </dgm:t>
    </dgm:pt>
    <dgm:pt modelId="{4775F7BA-E8D3-4734-B648-CC3237856A36}" type="pres">
      <dgm:prSet presAssocID="{032DF54C-0314-4EAE-9022-12A9B4F4747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A8DDDC-5918-4CAF-9E6B-0F7D1560BD33}" type="pres">
      <dgm:prSet presAssocID="{032DF54C-0314-4EAE-9022-12A9B4F47470}" presName="spComp" presStyleCnt="0"/>
      <dgm:spPr/>
    </dgm:pt>
    <dgm:pt modelId="{066BA791-6AA0-4E5D-987C-A878F12FDCD0}" type="pres">
      <dgm:prSet presAssocID="{032DF54C-0314-4EAE-9022-12A9B4F47470}" presName="vSp" presStyleCnt="0"/>
      <dgm:spPr/>
    </dgm:pt>
    <dgm:pt modelId="{1BC3D57C-9FD3-435A-B93F-596EDBE8F5FD}" type="pres">
      <dgm:prSet presAssocID="{5A47E5EF-6DF7-4318-B5E7-3F83CD9ED045}" presName="rectComp" presStyleCnt="0"/>
      <dgm:spPr/>
    </dgm:pt>
    <dgm:pt modelId="{46DE0792-DD81-4ABC-ADB9-09BE279D12D0}" type="pres">
      <dgm:prSet presAssocID="{5A47E5EF-6DF7-4318-B5E7-3F83CD9ED045}" presName="bgRect" presStyleLbl="bgShp" presStyleIdx="3" presStyleCnt="4"/>
      <dgm:spPr/>
      <dgm:t>
        <a:bodyPr/>
        <a:lstStyle/>
        <a:p>
          <a:endParaRPr lang="fr-FR"/>
        </a:p>
      </dgm:t>
    </dgm:pt>
    <dgm:pt modelId="{17A27690-E64D-4A4F-8095-E796CF78B69E}" type="pres">
      <dgm:prSet presAssocID="{5A47E5EF-6DF7-4318-B5E7-3F83CD9ED045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8152D2-37CB-4CD7-8B59-C712BA16D8D0}" srcId="{801495B0-79CD-45A6-B8A2-2B945D7BA56E}" destId="{8E6E933A-CEB0-4CB7-A2B7-217592E195BF}" srcOrd="2" destOrd="0" parTransId="{0FBA9993-B258-461D-841F-D3C199EE4C5A}" sibTransId="{476D1EAC-8078-411A-AF93-9B419C8A1C6B}"/>
    <dgm:cxn modelId="{4879A805-7255-473F-BCA4-F66320D8AB32}" srcId="{8E6E933A-CEB0-4CB7-A2B7-217592E195BF}" destId="{543A2B48-DCB8-4941-A5C3-039E2B1B74E2}" srcOrd="0" destOrd="0" parTransId="{0D40E263-AEB6-4040-A7BB-72B0C336C670}" sibTransId="{4542A328-2F80-4D87-AF2D-2C47A5AD1DAC}"/>
    <dgm:cxn modelId="{97FEB8CF-04D5-4E2A-AE0D-FB90FE65D058}" type="presOf" srcId="{3C6E62FB-B6FD-434A-9DB3-BB3BCD8617B7}" destId="{AC5094DC-DBE0-4EFA-9D4F-C3CD0AC3AC4A}" srcOrd="0" destOrd="0" presId="urn:microsoft.com/office/officeart/2005/8/layout/hierarchy6"/>
    <dgm:cxn modelId="{9F56E263-F9AF-403A-B59D-DF0A5636EABE}" srcId="{6BC5CC34-0CA3-42C3-8C2B-8196B9ACA33B}" destId="{A693CC93-4054-48C0-A5E9-A2722758CB30}" srcOrd="1" destOrd="0" parTransId="{8D043B69-DCDE-4C76-8634-5CF2F010A4CA}" sibTransId="{FD095DE6-7BFB-4251-BA98-189225B8F2BA}"/>
    <dgm:cxn modelId="{311BEC37-6AC1-4D00-94EE-32541376BC0D}" srcId="{51D26E75-BC75-40B6-BE33-B3DBD4AFA086}" destId="{5A47E5EF-6DF7-4318-B5E7-3F83CD9ED045}" srcOrd="4" destOrd="0" parTransId="{5A22F767-1B56-4943-9196-1669BFCFBC70}" sibTransId="{C75D48B4-8FE3-49F9-81A8-7302C33B17DF}"/>
    <dgm:cxn modelId="{03949C65-3D33-42FE-B419-49BF0322F7FB}" type="presOf" srcId="{889D7C27-A6AF-4E5C-9A4C-EC8FDFCE3A21}" destId="{C7C71431-95BB-452F-AD5F-C3D6253FF9CB}" srcOrd="0" destOrd="0" presId="urn:microsoft.com/office/officeart/2005/8/layout/hierarchy6"/>
    <dgm:cxn modelId="{8874A721-E4A6-4620-B5E2-DD43A2D3FAB3}" type="presOf" srcId="{A82DB6D1-9BD5-440B-AD96-2211DE3A0282}" destId="{32D95AF7-CD70-44E4-9B55-4DC47D31FB10}" srcOrd="0" destOrd="0" presId="urn:microsoft.com/office/officeart/2005/8/layout/hierarchy6"/>
    <dgm:cxn modelId="{574564EF-D16F-4344-8A39-581BD0CE03BF}" type="presOf" srcId="{801495B0-79CD-45A6-B8A2-2B945D7BA56E}" destId="{F21451F4-CCEB-471C-993A-AB1C2811216C}" srcOrd="0" destOrd="0" presId="urn:microsoft.com/office/officeart/2005/8/layout/hierarchy6"/>
    <dgm:cxn modelId="{CF04F391-7362-4AA0-B729-5BD2E4FEA3ED}" srcId="{801495B0-79CD-45A6-B8A2-2B945D7BA56E}" destId="{C95D8017-B805-4BCF-A100-C322779945B7}" srcOrd="1" destOrd="0" parTransId="{889D7C27-A6AF-4E5C-9A4C-EC8FDFCE3A21}" sibTransId="{2FBAF137-3F5B-44B5-9520-64763E359751}"/>
    <dgm:cxn modelId="{4F5CDFDE-50CC-43CB-9141-D77984BC9D19}" srcId="{51D26E75-BC75-40B6-BE33-B3DBD4AFA086}" destId="{C63ED65C-CD60-489C-8860-F58F957A9E51}" srcOrd="1" destOrd="0" parTransId="{62E3622E-DF51-420B-A849-00CA1ADF9578}" sibTransId="{16BA2D6E-9E00-48FF-AB08-BD9E9D299760}"/>
    <dgm:cxn modelId="{0B9A12A8-3C52-4099-B7A2-46E16A4055F4}" type="presOf" srcId="{C63ED65C-CD60-489C-8860-F58F957A9E51}" destId="{2994C4AC-7A5C-432D-B8EB-BB0BADF4FCB1}" srcOrd="0" destOrd="0" presId="urn:microsoft.com/office/officeart/2005/8/layout/hierarchy6"/>
    <dgm:cxn modelId="{3542E712-F8B6-4FB3-8F27-014D7A989EEC}" type="presOf" srcId="{5A47E5EF-6DF7-4318-B5E7-3F83CD9ED045}" destId="{46DE0792-DD81-4ABC-ADB9-09BE279D12D0}" srcOrd="0" destOrd="0" presId="urn:microsoft.com/office/officeart/2005/8/layout/hierarchy6"/>
    <dgm:cxn modelId="{58F134A3-2AA3-49BB-B1EF-BDE9319D7934}" srcId="{543A2B48-DCB8-4941-A5C3-039E2B1B74E2}" destId="{382E063B-6DD0-4D33-BCA5-2B678A64B325}" srcOrd="2" destOrd="0" parTransId="{F61CB4F1-FF80-45C0-AC01-54DC844E0EEE}" sibTransId="{69D2032D-DDB7-4903-9B71-E11B6FA4F0B4}"/>
    <dgm:cxn modelId="{8DE7A3C0-880D-49B0-98B3-E16B93BA57CC}" type="presOf" srcId="{032DF54C-0314-4EAE-9022-12A9B4F47470}" destId="{21A976E2-7528-415F-9CC6-4701C8E653D4}" srcOrd="0" destOrd="0" presId="urn:microsoft.com/office/officeart/2005/8/layout/hierarchy6"/>
    <dgm:cxn modelId="{36676C72-8A52-45B6-9553-E8801B5C9542}" srcId="{801495B0-79CD-45A6-B8A2-2B945D7BA56E}" destId="{774A0CDC-ACC8-43F2-84E2-9ACF2F767614}" srcOrd="3" destOrd="0" parTransId="{8F31FC9B-E4EE-4B44-B8A5-AC84280FF04E}" sibTransId="{5EC6B4A0-118A-419E-B11B-D931B8AB856A}"/>
    <dgm:cxn modelId="{AD6E26A8-14D2-4E9B-83B9-5D0CC85CF83E}" srcId="{801495B0-79CD-45A6-B8A2-2B945D7BA56E}" destId="{7AFFB2FD-B0D9-4154-ACDE-C78FA01AB3C5}" srcOrd="0" destOrd="0" parTransId="{66004AE4-5A9B-448D-8111-AAB1D7F0E2FF}" sibTransId="{36D35097-55BF-415C-87E8-E9D55F154C19}"/>
    <dgm:cxn modelId="{7ED334F4-A367-4068-A29F-B1D9DC2ACA39}" type="presOf" srcId="{DCDA8D68-7C54-45C7-82EC-024C945D1B10}" destId="{FA5FB2D0-1947-480E-B139-FBA7DEA1027D}" srcOrd="0" destOrd="0" presId="urn:microsoft.com/office/officeart/2005/8/layout/hierarchy6"/>
    <dgm:cxn modelId="{69B6A8A9-B490-4A06-AD86-1BF296597380}" type="presOf" srcId="{032DF54C-0314-4EAE-9022-12A9B4F47470}" destId="{4775F7BA-E8D3-4734-B648-CC3237856A36}" srcOrd="1" destOrd="0" presId="urn:microsoft.com/office/officeart/2005/8/layout/hierarchy6"/>
    <dgm:cxn modelId="{E1AF7ED6-2C8E-4961-A486-24A062135B7A}" type="presOf" srcId="{B6690468-7719-4213-8D0B-F5627BC73C47}" destId="{A84BC29C-9C93-4201-8162-BECDAFC4201A}" srcOrd="0" destOrd="0" presId="urn:microsoft.com/office/officeart/2005/8/layout/hierarchy6"/>
    <dgm:cxn modelId="{8C819A07-6321-4EAF-A1DB-AC5299EF767E}" type="presOf" srcId="{66004AE4-5A9B-448D-8111-AAB1D7F0E2FF}" destId="{0F922B72-A3E8-42B1-84BB-3A7FCF780BAF}" srcOrd="0" destOrd="0" presId="urn:microsoft.com/office/officeart/2005/8/layout/hierarchy6"/>
    <dgm:cxn modelId="{26C4CCCB-2284-454B-AAA8-48F17FD189D4}" type="presOf" srcId="{CA3FAADC-D390-4FE3-9234-819BDC76BCCE}" destId="{7F269809-FFA0-48A1-9A6E-531358916C32}" srcOrd="0" destOrd="0" presId="urn:microsoft.com/office/officeart/2005/8/layout/hierarchy6"/>
    <dgm:cxn modelId="{0EDB95A2-C099-4EEC-84FC-FCAF8EE688AF}" type="presOf" srcId="{7AFFB2FD-B0D9-4154-ACDE-C78FA01AB3C5}" destId="{BFF6A4E3-8213-4402-A6D1-77C604DF3947}" srcOrd="0" destOrd="0" presId="urn:microsoft.com/office/officeart/2005/8/layout/hierarchy6"/>
    <dgm:cxn modelId="{4F833FA8-69CC-4CE5-947C-F35DB3F685EB}" srcId="{8E6E933A-CEB0-4CB7-A2B7-217592E195BF}" destId="{D0B4AABA-7BB0-407A-B8D5-EF2FB5D759E5}" srcOrd="1" destOrd="0" parTransId="{6A8E1CF9-EA17-407D-B5E9-D32373468823}" sibTransId="{50BF6EFE-6B4E-4CB1-BED2-478EB3ED2F4D}"/>
    <dgm:cxn modelId="{AB70E4C8-DD05-4C06-A555-D21C7CCC7A97}" srcId="{543A2B48-DCB8-4941-A5C3-039E2B1B74E2}" destId="{ED270B4E-9E84-4B43-96ED-FE0CA6D53E70}" srcOrd="1" destOrd="0" parTransId="{6D705656-536E-49C2-92B1-90BF6A110F47}" sibTransId="{8212CBC7-7A12-43E2-BB40-E5F7E5AF6401}"/>
    <dgm:cxn modelId="{ABCB4124-A3CA-4EC1-AA93-81E55CAF57BB}" srcId="{51D26E75-BC75-40B6-BE33-B3DBD4AFA086}" destId="{801495B0-79CD-45A6-B8A2-2B945D7BA56E}" srcOrd="0" destOrd="0" parTransId="{5FDB3328-1959-42EE-9469-F2227AE9FA65}" sibTransId="{738817A0-2BF8-475B-9179-04F6097EAE01}"/>
    <dgm:cxn modelId="{A46FEDF5-B7AA-4DAD-B3C6-8A0F7426C7F1}" type="presOf" srcId="{8E6E933A-CEB0-4CB7-A2B7-217592E195BF}" destId="{C4EC88C2-5BF7-4957-882B-162BBCF797C6}" srcOrd="0" destOrd="0" presId="urn:microsoft.com/office/officeart/2005/8/layout/hierarchy6"/>
    <dgm:cxn modelId="{BC333226-B7C1-4545-AF73-BCC7DC04AAED}" srcId="{6BC5CC34-0CA3-42C3-8C2B-8196B9ACA33B}" destId="{A82DB6D1-9BD5-440B-AD96-2211DE3A0282}" srcOrd="0" destOrd="0" parTransId="{CA3FAADC-D390-4FE3-9234-819BDC76BCCE}" sibTransId="{65FFE136-69B6-4612-B5F1-110FE789E69E}"/>
    <dgm:cxn modelId="{BBA93455-7C87-47A2-806D-F1D41550BA95}" type="presOf" srcId="{F61CB4F1-FF80-45C0-AC01-54DC844E0EEE}" destId="{BBFA8607-A9E8-4195-997F-ECCC0807B17C}" srcOrd="0" destOrd="0" presId="urn:microsoft.com/office/officeart/2005/8/layout/hierarchy6"/>
    <dgm:cxn modelId="{404C4018-0934-4DB9-8A51-D52B934E9972}" type="presOf" srcId="{C63ED65C-CD60-489C-8860-F58F957A9E51}" destId="{6345E933-B5C2-4DE8-9F68-B7FCE33CBFD2}" srcOrd="1" destOrd="0" presId="urn:microsoft.com/office/officeart/2005/8/layout/hierarchy6"/>
    <dgm:cxn modelId="{35989B08-B718-4A81-8AE6-C360446027A8}" type="presOf" srcId="{6A8E1CF9-EA17-407D-B5E9-D32373468823}" destId="{33655878-2F23-4F8E-9223-34E34323F3F6}" srcOrd="0" destOrd="0" presId="urn:microsoft.com/office/officeart/2005/8/layout/hierarchy6"/>
    <dgm:cxn modelId="{9252D247-6814-442F-99DE-C105404CC583}" type="presOf" srcId="{D0B4AABA-7BB0-407A-B8D5-EF2FB5D759E5}" destId="{81555C6C-CD0C-44BB-8968-60478B2FDE6F}" srcOrd="0" destOrd="0" presId="urn:microsoft.com/office/officeart/2005/8/layout/hierarchy6"/>
    <dgm:cxn modelId="{1785D0DF-E582-4B1B-AC39-E7B14C08ADCC}" type="presOf" srcId="{0D40E263-AEB6-4040-A7BB-72B0C336C670}" destId="{A276F415-8107-4648-904D-E1372E026EC0}" srcOrd="0" destOrd="0" presId="urn:microsoft.com/office/officeart/2005/8/layout/hierarchy6"/>
    <dgm:cxn modelId="{178CFA71-D97C-4DB7-B94F-EE7D9D64A762}" type="presOf" srcId="{774A0CDC-ACC8-43F2-84E2-9ACF2F767614}" destId="{03B762FE-889C-4CB6-9F5D-8FAA91330EA4}" srcOrd="0" destOrd="0" presId="urn:microsoft.com/office/officeart/2005/8/layout/hierarchy6"/>
    <dgm:cxn modelId="{2A267486-7617-4D9D-BF14-B74F9B977395}" type="presOf" srcId="{0FBA9993-B258-461D-841F-D3C199EE4C5A}" destId="{8F5157BB-151C-4D05-984F-52D6D51523F2}" srcOrd="0" destOrd="0" presId="urn:microsoft.com/office/officeart/2005/8/layout/hierarchy6"/>
    <dgm:cxn modelId="{200B6F4F-4C50-42B6-AE34-297DADCCA615}" type="presOf" srcId="{ED270B4E-9E84-4B43-96ED-FE0CA6D53E70}" destId="{B4CB9D42-BE62-4FA8-A7CB-35BB7EEB6B94}" srcOrd="0" destOrd="0" presId="urn:microsoft.com/office/officeart/2005/8/layout/hierarchy6"/>
    <dgm:cxn modelId="{7B3BAFAF-DC73-45F7-AD9C-33B46078E11C}" type="presOf" srcId="{B6690468-7719-4213-8D0B-F5627BC73C47}" destId="{81B4CBE7-C5CB-406F-9CB6-018D39FB99CA}" srcOrd="1" destOrd="0" presId="urn:microsoft.com/office/officeart/2005/8/layout/hierarchy6"/>
    <dgm:cxn modelId="{DC8EAD57-E634-4E0B-AA44-49042D990147}" type="presOf" srcId="{543A2B48-DCB8-4941-A5C3-039E2B1B74E2}" destId="{BCEF5CAC-8403-4169-B8C6-D5E7B25DB0F6}" srcOrd="0" destOrd="0" presId="urn:microsoft.com/office/officeart/2005/8/layout/hierarchy6"/>
    <dgm:cxn modelId="{40111B60-62DD-42C9-BF14-CBC2C1718052}" type="presOf" srcId="{51D26E75-BC75-40B6-BE33-B3DBD4AFA086}" destId="{31C82248-566A-4824-8386-7307F9F130E0}" srcOrd="0" destOrd="0" presId="urn:microsoft.com/office/officeart/2005/8/layout/hierarchy6"/>
    <dgm:cxn modelId="{6260D599-9861-4005-86E2-CAD1AA080759}" type="presOf" srcId="{382E063B-6DD0-4D33-BCA5-2B678A64B325}" destId="{6829970E-86C0-4DAD-A4EA-E62AF6DFD3AE}" srcOrd="0" destOrd="0" presId="urn:microsoft.com/office/officeart/2005/8/layout/hierarchy6"/>
    <dgm:cxn modelId="{333E51A7-8226-4920-A443-874815CCB479}" type="presOf" srcId="{6D705656-536E-49C2-92B1-90BF6A110F47}" destId="{B6464AC2-F637-4798-8C6A-8ED38AA2ED3D}" srcOrd="0" destOrd="0" presId="urn:microsoft.com/office/officeart/2005/8/layout/hierarchy6"/>
    <dgm:cxn modelId="{80C4131D-AE25-4D88-8FC5-4D6662E9533E}" srcId="{51D26E75-BC75-40B6-BE33-B3DBD4AFA086}" destId="{B6690468-7719-4213-8D0B-F5627BC73C47}" srcOrd="2" destOrd="0" parTransId="{961D6337-732D-4FB6-A430-52B7EF2B66B4}" sibTransId="{FF3FEAA0-6DDE-483E-9764-6A493A51763B}"/>
    <dgm:cxn modelId="{3BAD12A9-D157-4C2A-B453-6FF157ECB323}" srcId="{51D26E75-BC75-40B6-BE33-B3DBD4AFA086}" destId="{032DF54C-0314-4EAE-9022-12A9B4F47470}" srcOrd="3" destOrd="0" parTransId="{E132FFB9-17DD-4ECA-8DAE-5B1B83D29BF5}" sibTransId="{B09DB999-45FF-46B7-AD00-8D84D3C06F0A}"/>
    <dgm:cxn modelId="{7A0AE98F-733E-437D-B5D3-08025CFBEA1A}" type="presOf" srcId="{A693CC93-4054-48C0-A5E9-A2722758CB30}" destId="{DFA5B999-DE23-46F3-808A-B634650266CD}" srcOrd="0" destOrd="0" presId="urn:microsoft.com/office/officeart/2005/8/layout/hierarchy6"/>
    <dgm:cxn modelId="{71711ADA-136A-4E5E-84FC-48D6BF6E86EC}" type="presOf" srcId="{C95D8017-B805-4BCF-A100-C322779945B7}" destId="{7FF4B97F-E4C6-45F2-824E-C42B50F19C60}" srcOrd="0" destOrd="0" presId="urn:microsoft.com/office/officeart/2005/8/layout/hierarchy6"/>
    <dgm:cxn modelId="{AA2B435D-ADDE-436B-A7AA-82B4E2663C70}" type="presOf" srcId="{8F31FC9B-E4EE-4B44-B8A5-AC84280FF04E}" destId="{6BFB3943-FACB-478B-8F31-ABF11DD819B5}" srcOrd="0" destOrd="0" presId="urn:microsoft.com/office/officeart/2005/8/layout/hierarchy6"/>
    <dgm:cxn modelId="{F1FA4AD8-B2DB-409F-AD58-A4FA1ADB836B}" type="presOf" srcId="{6BC5CC34-0CA3-42C3-8C2B-8196B9ACA33B}" destId="{83C2ABE4-A4B4-45BB-AA46-DD04496FD13C}" srcOrd="0" destOrd="0" presId="urn:microsoft.com/office/officeart/2005/8/layout/hierarchy6"/>
    <dgm:cxn modelId="{B66499F2-758C-4A59-9EEE-4FEEAC8E3B6A}" type="presOf" srcId="{5A47E5EF-6DF7-4318-B5E7-3F83CD9ED045}" destId="{17A27690-E64D-4A4F-8095-E796CF78B69E}" srcOrd="1" destOrd="0" presId="urn:microsoft.com/office/officeart/2005/8/layout/hierarchy6"/>
    <dgm:cxn modelId="{3A35E481-3606-40D2-9C20-49321B3CD1B6}" type="presOf" srcId="{8D043B69-DCDE-4C76-8634-5CF2F010A4CA}" destId="{C9C63F2C-1F41-43DA-BC44-79ACBEC914C2}" srcOrd="0" destOrd="0" presId="urn:microsoft.com/office/officeart/2005/8/layout/hierarchy6"/>
    <dgm:cxn modelId="{EC0A619C-32C5-469B-88B8-0C186EEA1942}" type="presOf" srcId="{962EE5D9-3C32-4BAE-8188-8EAA934487E4}" destId="{92B88CA0-7BA6-4455-91BA-B0EE6C74273B}" srcOrd="0" destOrd="0" presId="urn:microsoft.com/office/officeart/2005/8/layout/hierarchy6"/>
    <dgm:cxn modelId="{750F4308-71EA-47A8-8756-07152F6B0075}" srcId="{774A0CDC-ACC8-43F2-84E2-9ACF2F767614}" destId="{6BC5CC34-0CA3-42C3-8C2B-8196B9ACA33B}" srcOrd="0" destOrd="0" parTransId="{DCDA8D68-7C54-45C7-82EC-024C945D1B10}" sibTransId="{5A74DAF2-A7C6-43BA-8F3B-6672F9E0A628}"/>
    <dgm:cxn modelId="{2162933F-F0A6-4D0B-9789-DC6A7BACB34D}" srcId="{543A2B48-DCB8-4941-A5C3-039E2B1B74E2}" destId="{962EE5D9-3C32-4BAE-8188-8EAA934487E4}" srcOrd="0" destOrd="0" parTransId="{3C6E62FB-B6FD-434A-9DB3-BB3BCD8617B7}" sibTransId="{AC4AE753-74CF-4622-B51F-E5225CEBCAD3}"/>
    <dgm:cxn modelId="{057B6EEB-F977-409B-891D-6E4E38B4F3E0}" type="presParOf" srcId="{31C82248-566A-4824-8386-7307F9F130E0}" destId="{505A15D0-0C5E-4D5B-838C-1E9CD900326B}" srcOrd="0" destOrd="0" presId="urn:microsoft.com/office/officeart/2005/8/layout/hierarchy6"/>
    <dgm:cxn modelId="{65923BEB-6F18-4B66-88C2-89A814F5CB5C}" type="presParOf" srcId="{505A15D0-0C5E-4D5B-838C-1E9CD900326B}" destId="{DA94EA72-53C1-4286-ACBE-B943E098D23E}" srcOrd="0" destOrd="0" presId="urn:microsoft.com/office/officeart/2005/8/layout/hierarchy6"/>
    <dgm:cxn modelId="{84E52FCF-F57C-4FEA-87C3-1704A65353AF}" type="presParOf" srcId="{505A15D0-0C5E-4D5B-838C-1E9CD900326B}" destId="{5036ABDE-3C3B-4796-A112-632F966BF32D}" srcOrd="1" destOrd="0" presId="urn:microsoft.com/office/officeart/2005/8/layout/hierarchy6"/>
    <dgm:cxn modelId="{50DC0C41-FCF4-4E37-9B46-79365D883D61}" type="presParOf" srcId="{5036ABDE-3C3B-4796-A112-632F966BF32D}" destId="{F1DA0FDF-34F0-41F2-BA5A-FE55E5034721}" srcOrd="0" destOrd="0" presId="urn:microsoft.com/office/officeart/2005/8/layout/hierarchy6"/>
    <dgm:cxn modelId="{83BE4597-C13C-4ED7-9301-C141525AF1E2}" type="presParOf" srcId="{F1DA0FDF-34F0-41F2-BA5A-FE55E5034721}" destId="{F21451F4-CCEB-471C-993A-AB1C2811216C}" srcOrd="0" destOrd="0" presId="urn:microsoft.com/office/officeart/2005/8/layout/hierarchy6"/>
    <dgm:cxn modelId="{C41AA51A-8FC2-4EC4-9EDB-65029E56552D}" type="presParOf" srcId="{F1DA0FDF-34F0-41F2-BA5A-FE55E5034721}" destId="{BEC01E1F-6A1A-403C-9490-15E0CF297058}" srcOrd="1" destOrd="0" presId="urn:microsoft.com/office/officeart/2005/8/layout/hierarchy6"/>
    <dgm:cxn modelId="{8DE8E6CA-6F91-4A73-8175-936106C676B3}" type="presParOf" srcId="{BEC01E1F-6A1A-403C-9490-15E0CF297058}" destId="{0F922B72-A3E8-42B1-84BB-3A7FCF780BAF}" srcOrd="0" destOrd="0" presId="urn:microsoft.com/office/officeart/2005/8/layout/hierarchy6"/>
    <dgm:cxn modelId="{A1629CCF-16A8-4088-8B89-0C2613CD86E5}" type="presParOf" srcId="{BEC01E1F-6A1A-403C-9490-15E0CF297058}" destId="{1147DA88-0E6E-42FC-81AB-7215F6DAD43D}" srcOrd="1" destOrd="0" presId="urn:microsoft.com/office/officeart/2005/8/layout/hierarchy6"/>
    <dgm:cxn modelId="{FA0AB1B1-4B46-4812-A1A0-A58F346D6DDA}" type="presParOf" srcId="{1147DA88-0E6E-42FC-81AB-7215F6DAD43D}" destId="{BFF6A4E3-8213-4402-A6D1-77C604DF3947}" srcOrd="0" destOrd="0" presId="urn:microsoft.com/office/officeart/2005/8/layout/hierarchy6"/>
    <dgm:cxn modelId="{521E094D-31FB-47B4-8CEC-28ABF31A4479}" type="presParOf" srcId="{1147DA88-0E6E-42FC-81AB-7215F6DAD43D}" destId="{17962B62-FD61-4773-A8AB-B55F6045057E}" srcOrd="1" destOrd="0" presId="urn:microsoft.com/office/officeart/2005/8/layout/hierarchy6"/>
    <dgm:cxn modelId="{6608D6AB-FFFF-4E7B-9B64-DD55745D8F48}" type="presParOf" srcId="{BEC01E1F-6A1A-403C-9490-15E0CF297058}" destId="{C7C71431-95BB-452F-AD5F-C3D6253FF9CB}" srcOrd="2" destOrd="0" presId="urn:microsoft.com/office/officeart/2005/8/layout/hierarchy6"/>
    <dgm:cxn modelId="{B21B6BA4-DD4D-42F6-A123-5D2CA841A07A}" type="presParOf" srcId="{BEC01E1F-6A1A-403C-9490-15E0CF297058}" destId="{34A80623-6870-4D77-ABB9-79B628A336D6}" srcOrd="3" destOrd="0" presId="urn:microsoft.com/office/officeart/2005/8/layout/hierarchy6"/>
    <dgm:cxn modelId="{85910A94-66EF-4C07-8F71-21408A2DA0D6}" type="presParOf" srcId="{34A80623-6870-4D77-ABB9-79B628A336D6}" destId="{7FF4B97F-E4C6-45F2-824E-C42B50F19C60}" srcOrd="0" destOrd="0" presId="urn:microsoft.com/office/officeart/2005/8/layout/hierarchy6"/>
    <dgm:cxn modelId="{7C611FFF-40B6-478F-B1B9-5D343EF10E88}" type="presParOf" srcId="{34A80623-6870-4D77-ABB9-79B628A336D6}" destId="{325DF1CA-9E0E-49BA-B89B-A5CC7C6787B1}" srcOrd="1" destOrd="0" presId="urn:microsoft.com/office/officeart/2005/8/layout/hierarchy6"/>
    <dgm:cxn modelId="{87766B11-270C-4283-AE1B-5059BF8E85E4}" type="presParOf" srcId="{BEC01E1F-6A1A-403C-9490-15E0CF297058}" destId="{8F5157BB-151C-4D05-984F-52D6D51523F2}" srcOrd="4" destOrd="0" presId="urn:microsoft.com/office/officeart/2005/8/layout/hierarchy6"/>
    <dgm:cxn modelId="{B395B884-61AD-4733-8E0F-D3E8819C81FD}" type="presParOf" srcId="{BEC01E1F-6A1A-403C-9490-15E0CF297058}" destId="{32255007-588D-455C-B579-EAA6B3004105}" srcOrd="5" destOrd="0" presId="urn:microsoft.com/office/officeart/2005/8/layout/hierarchy6"/>
    <dgm:cxn modelId="{1D5B1358-30A4-4CFB-B555-BC5F31EEB195}" type="presParOf" srcId="{32255007-588D-455C-B579-EAA6B3004105}" destId="{C4EC88C2-5BF7-4957-882B-162BBCF797C6}" srcOrd="0" destOrd="0" presId="urn:microsoft.com/office/officeart/2005/8/layout/hierarchy6"/>
    <dgm:cxn modelId="{5EC04AFE-6E6F-430E-8356-42C42816F751}" type="presParOf" srcId="{32255007-588D-455C-B579-EAA6B3004105}" destId="{FCD8BA96-D95A-49A1-8F37-5471EBAD3A5C}" srcOrd="1" destOrd="0" presId="urn:microsoft.com/office/officeart/2005/8/layout/hierarchy6"/>
    <dgm:cxn modelId="{5934A9A8-612D-46BB-931F-FF187CFE6816}" type="presParOf" srcId="{FCD8BA96-D95A-49A1-8F37-5471EBAD3A5C}" destId="{A276F415-8107-4648-904D-E1372E026EC0}" srcOrd="0" destOrd="0" presId="urn:microsoft.com/office/officeart/2005/8/layout/hierarchy6"/>
    <dgm:cxn modelId="{DCE14AC2-B113-40D0-A7AB-4A1BF4A55AF3}" type="presParOf" srcId="{FCD8BA96-D95A-49A1-8F37-5471EBAD3A5C}" destId="{00F9CF9D-6515-4FDA-9605-C839EB4B4924}" srcOrd="1" destOrd="0" presId="urn:microsoft.com/office/officeart/2005/8/layout/hierarchy6"/>
    <dgm:cxn modelId="{9AB51067-2E94-4993-A02C-614D8360CB98}" type="presParOf" srcId="{00F9CF9D-6515-4FDA-9605-C839EB4B4924}" destId="{BCEF5CAC-8403-4169-B8C6-D5E7B25DB0F6}" srcOrd="0" destOrd="0" presId="urn:microsoft.com/office/officeart/2005/8/layout/hierarchy6"/>
    <dgm:cxn modelId="{00563CA7-00E2-49DC-8ABC-D13A9686CA01}" type="presParOf" srcId="{00F9CF9D-6515-4FDA-9605-C839EB4B4924}" destId="{B868FC2A-2B0F-4B1C-8352-9B24634621EA}" srcOrd="1" destOrd="0" presId="urn:microsoft.com/office/officeart/2005/8/layout/hierarchy6"/>
    <dgm:cxn modelId="{E08185B8-B3F7-44BB-93CB-5B57A9F8E683}" type="presParOf" srcId="{B868FC2A-2B0F-4B1C-8352-9B24634621EA}" destId="{AC5094DC-DBE0-4EFA-9D4F-C3CD0AC3AC4A}" srcOrd="0" destOrd="0" presId="urn:microsoft.com/office/officeart/2005/8/layout/hierarchy6"/>
    <dgm:cxn modelId="{7EB520D3-BB30-4755-B985-11E7218C3895}" type="presParOf" srcId="{B868FC2A-2B0F-4B1C-8352-9B24634621EA}" destId="{3DE4F632-2F03-406D-851C-BB27D5539634}" srcOrd="1" destOrd="0" presId="urn:microsoft.com/office/officeart/2005/8/layout/hierarchy6"/>
    <dgm:cxn modelId="{1623EA8C-E082-4083-BB27-A6EDCA6FB23B}" type="presParOf" srcId="{3DE4F632-2F03-406D-851C-BB27D5539634}" destId="{92B88CA0-7BA6-4455-91BA-B0EE6C74273B}" srcOrd="0" destOrd="0" presId="urn:microsoft.com/office/officeart/2005/8/layout/hierarchy6"/>
    <dgm:cxn modelId="{C81C2278-E7E2-4368-A87B-95125BADECEE}" type="presParOf" srcId="{3DE4F632-2F03-406D-851C-BB27D5539634}" destId="{2989C360-1463-4E91-8817-F2BF85D66B5D}" srcOrd="1" destOrd="0" presId="urn:microsoft.com/office/officeart/2005/8/layout/hierarchy6"/>
    <dgm:cxn modelId="{74F0D59E-ED86-4B26-85C0-3D8C8DB06FEC}" type="presParOf" srcId="{B868FC2A-2B0F-4B1C-8352-9B24634621EA}" destId="{B6464AC2-F637-4798-8C6A-8ED38AA2ED3D}" srcOrd="2" destOrd="0" presId="urn:microsoft.com/office/officeart/2005/8/layout/hierarchy6"/>
    <dgm:cxn modelId="{BB8C38FC-29DA-4590-8295-7147DBFBEB2C}" type="presParOf" srcId="{B868FC2A-2B0F-4B1C-8352-9B24634621EA}" destId="{382156F0-47A2-4384-9233-D448B8A04BE7}" srcOrd="3" destOrd="0" presId="urn:microsoft.com/office/officeart/2005/8/layout/hierarchy6"/>
    <dgm:cxn modelId="{54A33543-FB07-4886-B6D4-F78706A3BE3A}" type="presParOf" srcId="{382156F0-47A2-4384-9233-D448B8A04BE7}" destId="{B4CB9D42-BE62-4FA8-A7CB-35BB7EEB6B94}" srcOrd="0" destOrd="0" presId="urn:microsoft.com/office/officeart/2005/8/layout/hierarchy6"/>
    <dgm:cxn modelId="{587B5B3E-8586-4B42-9385-1956D7CF83E1}" type="presParOf" srcId="{382156F0-47A2-4384-9233-D448B8A04BE7}" destId="{D9BF889D-9E8E-40DA-9488-4CC89CA15D56}" srcOrd="1" destOrd="0" presId="urn:microsoft.com/office/officeart/2005/8/layout/hierarchy6"/>
    <dgm:cxn modelId="{A0F0B254-6C5E-45AD-964D-017F323C8276}" type="presParOf" srcId="{B868FC2A-2B0F-4B1C-8352-9B24634621EA}" destId="{BBFA8607-A9E8-4195-997F-ECCC0807B17C}" srcOrd="4" destOrd="0" presId="urn:microsoft.com/office/officeart/2005/8/layout/hierarchy6"/>
    <dgm:cxn modelId="{4C809642-BA07-415C-8838-FF628390A2AE}" type="presParOf" srcId="{B868FC2A-2B0F-4B1C-8352-9B24634621EA}" destId="{3845D0B2-3AB1-4584-9430-F4591DF3B4B2}" srcOrd="5" destOrd="0" presId="urn:microsoft.com/office/officeart/2005/8/layout/hierarchy6"/>
    <dgm:cxn modelId="{C6E7EC7E-3F64-4C82-B7F4-A03926B663CE}" type="presParOf" srcId="{3845D0B2-3AB1-4584-9430-F4591DF3B4B2}" destId="{6829970E-86C0-4DAD-A4EA-E62AF6DFD3AE}" srcOrd="0" destOrd="0" presId="urn:microsoft.com/office/officeart/2005/8/layout/hierarchy6"/>
    <dgm:cxn modelId="{D42E1CDE-DC2C-4D8B-A496-6C4E443BF784}" type="presParOf" srcId="{3845D0B2-3AB1-4584-9430-F4591DF3B4B2}" destId="{07528376-FBC4-4BEC-BFA6-A2FAF273501B}" srcOrd="1" destOrd="0" presId="urn:microsoft.com/office/officeart/2005/8/layout/hierarchy6"/>
    <dgm:cxn modelId="{896EED96-C09E-4237-865D-2E82D08E0628}" type="presParOf" srcId="{FCD8BA96-D95A-49A1-8F37-5471EBAD3A5C}" destId="{33655878-2F23-4F8E-9223-34E34323F3F6}" srcOrd="2" destOrd="0" presId="urn:microsoft.com/office/officeart/2005/8/layout/hierarchy6"/>
    <dgm:cxn modelId="{86076305-E681-436F-82A9-94A35756210C}" type="presParOf" srcId="{FCD8BA96-D95A-49A1-8F37-5471EBAD3A5C}" destId="{BCEF4E49-2064-46AE-99C4-CCFD945820CD}" srcOrd="3" destOrd="0" presId="urn:microsoft.com/office/officeart/2005/8/layout/hierarchy6"/>
    <dgm:cxn modelId="{8F23337B-55B8-4BB1-802D-CAC241F2E361}" type="presParOf" srcId="{BCEF4E49-2064-46AE-99C4-CCFD945820CD}" destId="{81555C6C-CD0C-44BB-8968-60478B2FDE6F}" srcOrd="0" destOrd="0" presId="urn:microsoft.com/office/officeart/2005/8/layout/hierarchy6"/>
    <dgm:cxn modelId="{FD0E1B08-CCCC-4391-9F98-00F1FDE34C51}" type="presParOf" srcId="{BCEF4E49-2064-46AE-99C4-CCFD945820CD}" destId="{26517F41-592A-4AAE-9B81-257FFA601D06}" srcOrd="1" destOrd="0" presId="urn:microsoft.com/office/officeart/2005/8/layout/hierarchy6"/>
    <dgm:cxn modelId="{A9CA583C-761E-4F26-AECD-919E4CFBC6D6}" type="presParOf" srcId="{BEC01E1F-6A1A-403C-9490-15E0CF297058}" destId="{6BFB3943-FACB-478B-8F31-ABF11DD819B5}" srcOrd="6" destOrd="0" presId="urn:microsoft.com/office/officeart/2005/8/layout/hierarchy6"/>
    <dgm:cxn modelId="{60A484A8-1636-4C8B-95A6-D30A4530E165}" type="presParOf" srcId="{BEC01E1F-6A1A-403C-9490-15E0CF297058}" destId="{11E7F402-4C50-4647-93D1-459EEFB0A79B}" srcOrd="7" destOrd="0" presId="urn:microsoft.com/office/officeart/2005/8/layout/hierarchy6"/>
    <dgm:cxn modelId="{13B80CAF-D36A-4EA4-A402-092F915B86F0}" type="presParOf" srcId="{11E7F402-4C50-4647-93D1-459EEFB0A79B}" destId="{03B762FE-889C-4CB6-9F5D-8FAA91330EA4}" srcOrd="0" destOrd="0" presId="urn:microsoft.com/office/officeart/2005/8/layout/hierarchy6"/>
    <dgm:cxn modelId="{2D2918BF-A3EF-427B-8CDE-314FF5F87979}" type="presParOf" srcId="{11E7F402-4C50-4647-93D1-459EEFB0A79B}" destId="{5F6B510E-1CC1-4DC4-9657-436E59945321}" srcOrd="1" destOrd="0" presId="urn:microsoft.com/office/officeart/2005/8/layout/hierarchy6"/>
    <dgm:cxn modelId="{62C366A6-FC42-4CD5-92B0-0A8FEE5D8574}" type="presParOf" srcId="{5F6B510E-1CC1-4DC4-9657-436E59945321}" destId="{FA5FB2D0-1947-480E-B139-FBA7DEA1027D}" srcOrd="0" destOrd="0" presId="urn:microsoft.com/office/officeart/2005/8/layout/hierarchy6"/>
    <dgm:cxn modelId="{F3C3D913-523B-48A3-ADC4-762A8EB21BFD}" type="presParOf" srcId="{5F6B510E-1CC1-4DC4-9657-436E59945321}" destId="{876D0E34-5253-42A0-9FAC-4F517489AE2D}" srcOrd="1" destOrd="0" presId="urn:microsoft.com/office/officeart/2005/8/layout/hierarchy6"/>
    <dgm:cxn modelId="{EB9179AB-D824-493F-BBDB-61EDEAD9C62C}" type="presParOf" srcId="{876D0E34-5253-42A0-9FAC-4F517489AE2D}" destId="{83C2ABE4-A4B4-45BB-AA46-DD04496FD13C}" srcOrd="0" destOrd="0" presId="urn:microsoft.com/office/officeart/2005/8/layout/hierarchy6"/>
    <dgm:cxn modelId="{327EF88F-8C66-4D9C-8260-F71D7843465E}" type="presParOf" srcId="{876D0E34-5253-42A0-9FAC-4F517489AE2D}" destId="{8C816E38-FEF3-4481-9979-836A3C3EEECF}" srcOrd="1" destOrd="0" presId="urn:microsoft.com/office/officeart/2005/8/layout/hierarchy6"/>
    <dgm:cxn modelId="{995BDE87-30E4-4C0B-8140-453CE5F42478}" type="presParOf" srcId="{8C816E38-FEF3-4481-9979-836A3C3EEECF}" destId="{7F269809-FFA0-48A1-9A6E-531358916C32}" srcOrd="0" destOrd="0" presId="urn:microsoft.com/office/officeart/2005/8/layout/hierarchy6"/>
    <dgm:cxn modelId="{0D689909-D514-4E32-9008-7AEFD4647829}" type="presParOf" srcId="{8C816E38-FEF3-4481-9979-836A3C3EEECF}" destId="{48C6DC3B-EAA4-48D1-80F2-D6A5D8D161F7}" srcOrd="1" destOrd="0" presId="urn:microsoft.com/office/officeart/2005/8/layout/hierarchy6"/>
    <dgm:cxn modelId="{62D2F2BF-D416-4F3C-BF8B-1D5ABBEC768E}" type="presParOf" srcId="{48C6DC3B-EAA4-48D1-80F2-D6A5D8D161F7}" destId="{32D95AF7-CD70-44E4-9B55-4DC47D31FB10}" srcOrd="0" destOrd="0" presId="urn:microsoft.com/office/officeart/2005/8/layout/hierarchy6"/>
    <dgm:cxn modelId="{AAA081DA-F84C-4F3C-AF22-15B1B06C3B0B}" type="presParOf" srcId="{48C6DC3B-EAA4-48D1-80F2-D6A5D8D161F7}" destId="{B5F353B9-31A8-491D-945C-FF464B9EE46D}" srcOrd="1" destOrd="0" presId="urn:microsoft.com/office/officeart/2005/8/layout/hierarchy6"/>
    <dgm:cxn modelId="{0A6FCFBD-4A08-4467-B832-4A1C64716F5C}" type="presParOf" srcId="{8C816E38-FEF3-4481-9979-836A3C3EEECF}" destId="{C9C63F2C-1F41-43DA-BC44-79ACBEC914C2}" srcOrd="2" destOrd="0" presId="urn:microsoft.com/office/officeart/2005/8/layout/hierarchy6"/>
    <dgm:cxn modelId="{07996BBE-43AF-4BBE-8998-F7D8A020EC1B}" type="presParOf" srcId="{8C816E38-FEF3-4481-9979-836A3C3EEECF}" destId="{0D90EAE0-AC78-4EB9-8086-588F2C451C4E}" srcOrd="3" destOrd="0" presId="urn:microsoft.com/office/officeart/2005/8/layout/hierarchy6"/>
    <dgm:cxn modelId="{4414BB9C-4FE2-4052-B28A-32EBEC28EF27}" type="presParOf" srcId="{0D90EAE0-AC78-4EB9-8086-588F2C451C4E}" destId="{DFA5B999-DE23-46F3-808A-B634650266CD}" srcOrd="0" destOrd="0" presId="urn:microsoft.com/office/officeart/2005/8/layout/hierarchy6"/>
    <dgm:cxn modelId="{45B3D3B2-F4BA-472B-BFD0-F098C5A126F2}" type="presParOf" srcId="{0D90EAE0-AC78-4EB9-8086-588F2C451C4E}" destId="{0A5E603D-1356-4AA0-9BE2-A7CB32A80B31}" srcOrd="1" destOrd="0" presId="urn:microsoft.com/office/officeart/2005/8/layout/hierarchy6"/>
    <dgm:cxn modelId="{51982FB2-D567-4143-9EDC-F0BB7EE8B481}" type="presParOf" srcId="{31C82248-566A-4824-8386-7307F9F130E0}" destId="{FF912DCA-EECF-47E4-95E8-A1F23CD70A1B}" srcOrd="1" destOrd="0" presId="urn:microsoft.com/office/officeart/2005/8/layout/hierarchy6"/>
    <dgm:cxn modelId="{AB8D0501-BC2E-4760-8F05-3656AF365DD9}" type="presParOf" srcId="{FF912DCA-EECF-47E4-95E8-A1F23CD70A1B}" destId="{2D5865D7-328B-4AB6-BF9B-4B610BA612F4}" srcOrd="0" destOrd="0" presId="urn:microsoft.com/office/officeart/2005/8/layout/hierarchy6"/>
    <dgm:cxn modelId="{60FDFE4A-7CA7-4892-8BE9-7ED46FF67C94}" type="presParOf" srcId="{2D5865D7-328B-4AB6-BF9B-4B610BA612F4}" destId="{2994C4AC-7A5C-432D-B8EB-BB0BADF4FCB1}" srcOrd="0" destOrd="0" presId="urn:microsoft.com/office/officeart/2005/8/layout/hierarchy6"/>
    <dgm:cxn modelId="{66C7A5E6-6347-416F-A1D1-1997D8DC4AF7}" type="presParOf" srcId="{2D5865D7-328B-4AB6-BF9B-4B610BA612F4}" destId="{6345E933-B5C2-4DE8-9F68-B7FCE33CBFD2}" srcOrd="1" destOrd="0" presId="urn:microsoft.com/office/officeart/2005/8/layout/hierarchy6"/>
    <dgm:cxn modelId="{C5C5B7E4-7DDC-49D6-906D-6B7FFD367F53}" type="presParOf" srcId="{FF912DCA-EECF-47E4-95E8-A1F23CD70A1B}" destId="{57382ABA-F6CB-47BA-8542-ADCE05A8D1BB}" srcOrd="1" destOrd="0" presId="urn:microsoft.com/office/officeart/2005/8/layout/hierarchy6"/>
    <dgm:cxn modelId="{A94AC237-C328-49B2-B418-CCC5A99C5764}" type="presParOf" srcId="{57382ABA-F6CB-47BA-8542-ADCE05A8D1BB}" destId="{17EBDBC1-5A60-4B7C-B991-1D10C9E9A5B6}" srcOrd="0" destOrd="0" presId="urn:microsoft.com/office/officeart/2005/8/layout/hierarchy6"/>
    <dgm:cxn modelId="{E49D9C9D-AB68-4127-84D8-761C2F407D34}" type="presParOf" srcId="{FF912DCA-EECF-47E4-95E8-A1F23CD70A1B}" destId="{62693AD0-5500-4620-8288-EB3E8FDCB29C}" srcOrd="2" destOrd="0" presId="urn:microsoft.com/office/officeart/2005/8/layout/hierarchy6"/>
    <dgm:cxn modelId="{184BEAE2-537A-401D-8ACA-B728E234744E}" type="presParOf" srcId="{62693AD0-5500-4620-8288-EB3E8FDCB29C}" destId="{A84BC29C-9C93-4201-8162-BECDAFC4201A}" srcOrd="0" destOrd="0" presId="urn:microsoft.com/office/officeart/2005/8/layout/hierarchy6"/>
    <dgm:cxn modelId="{C3055AF0-8265-400C-8EEA-EC43E1E4FBEE}" type="presParOf" srcId="{62693AD0-5500-4620-8288-EB3E8FDCB29C}" destId="{81B4CBE7-C5CB-406F-9CB6-018D39FB99CA}" srcOrd="1" destOrd="0" presId="urn:microsoft.com/office/officeart/2005/8/layout/hierarchy6"/>
    <dgm:cxn modelId="{829FE3D1-69DD-4C3C-875E-88609C98617D}" type="presParOf" srcId="{FF912DCA-EECF-47E4-95E8-A1F23CD70A1B}" destId="{E6D641D3-01D4-4CEE-8CC6-B4CD8EA93F51}" srcOrd="3" destOrd="0" presId="urn:microsoft.com/office/officeart/2005/8/layout/hierarchy6"/>
    <dgm:cxn modelId="{0829AFA4-D572-4AE6-BC60-6FC02761A926}" type="presParOf" srcId="{E6D641D3-01D4-4CEE-8CC6-B4CD8EA93F51}" destId="{7BC68F53-5546-4150-8107-31B51C82E713}" srcOrd="0" destOrd="0" presId="urn:microsoft.com/office/officeart/2005/8/layout/hierarchy6"/>
    <dgm:cxn modelId="{19A4C8B6-80EE-451D-8992-FB37B88F02D8}" type="presParOf" srcId="{FF912DCA-EECF-47E4-95E8-A1F23CD70A1B}" destId="{84E0EC40-BA3B-4469-B721-B30912791AAC}" srcOrd="4" destOrd="0" presId="urn:microsoft.com/office/officeart/2005/8/layout/hierarchy6"/>
    <dgm:cxn modelId="{DA8964D9-3051-45F6-A153-1A1D407471B6}" type="presParOf" srcId="{84E0EC40-BA3B-4469-B721-B30912791AAC}" destId="{21A976E2-7528-415F-9CC6-4701C8E653D4}" srcOrd="0" destOrd="0" presId="urn:microsoft.com/office/officeart/2005/8/layout/hierarchy6"/>
    <dgm:cxn modelId="{6485668F-6DE7-4190-9C42-622A6D22ED11}" type="presParOf" srcId="{84E0EC40-BA3B-4469-B721-B30912791AAC}" destId="{4775F7BA-E8D3-4734-B648-CC3237856A36}" srcOrd="1" destOrd="0" presId="urn:microsoft.com/office/officeart/2005/8/layout/hierarchy6"/>
    <dgm:cxn modelId="{E1F23A68-F91C-421E-A5BC-CD2E7015EFAD}" type="presParOf" srcId="{FF912DCA-EECF-47E4-95E8-A1F23CD70A1B}" destId="{C3A8DDDC-5918-4CAF-9E6B-0F7D1560BD33}" srcOrd="5" destOrd="0" presId="urn:microsoft.com/office/officeart/2005/8/layout/hierarchy6"/>
    <dgm:cxn modelId="{A8DB90C5-B809-4C54-AC1C-A2F3885147F7}" type="presParOf" srcId="{C3A8DDDC-5918-4CAF-9E6B-0F7D1560BD33}" destId="{066BA791-6AA0-4E5D-987C-A878F12FDCD0}" srcOrd="0" destOrd="0" presId="urn:microsoft.com/office/officeart/2005/8/layout/hierarchy6"/>
    <dgm:cxn modelId="{70369069-B576-4C8C-B362-6CFF718B0811}" type="presParOf" srcId="{FF912DCA-EECF-47E4-95E8-A1F23CD70A1B}" destId="{1BC3D57C-9FD3-435A-B93F-596EDBE8F5FD}" srcOrd="6" destOrd="0" presId="urn:microsoft.com/office/officeart/2005/8/layout/hierarchy6"/>
    <dgm:cxn modelId="{4B227C10-A105-4EC1-B455-4915A4CBEDDA}" type="presParOf" srcId="{1BC3D57C-9FD3-435A-B93F-596EDBE8F5FD}" destId="{46DE0792-DD81-4ABC-ADB9-09BE279D12D0}" srcOrd="0" destOrd="0" presId="urn:microsoft.com/office/officeart/2005/8/layout/hierarchy6"/>
    <dgm:cxn modelId="{40A740BD-7F29-449F-BE0C-AF447190B9ED}" type="presParOf" srcId="{1BC3D57C-9FD3-435A-B93F-596EDBE8F5FD}" destId="{17A27690-E64D-4A4F-8095-E796CF78B6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DE0792-DD81-4ABC-ADB9-09BE279D12D0}">
      <dsp:nvSpPr>
        <dsp:cNvPr id="0" name=""/>
        <dsp:cNvSpPr/>
      </dsp:nvSpPr>
      <dsp:spPr>
        <a:xfrm>
          <a:off x="0" y="3090076"/>
          <a:ext cx="8280920" cy="6574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Hôte</a:t>
          </a:r>
          <a:endParaRPr lang="fr-FR" sz="3200" kern="1200" dirty="0"/>
        </a:p>
      </dsp:txBody>
      <dsp:txXfrm>
        <a:off x="0" y="3090076"/>
        <a:ext cx="2484276" cy="657459"/>
      </dsp:txXfrm>
    </dsp:sp>
    <dsp:sp modelId="{21A976E2-7528-415F-9CC6-4701C8E653D4}">
      <dsp:nvSpPr>
        <dsp:cNvPr id="0" name=""/>
        <dsp:cNvSpPr/>
      </dsp:nvSpPr>
      <dsp:spPr>
        <a:xfrm>
          <a:off x="0" y="2323040"/>
          <a:ext cx="8280920" cy="6574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Domaine</a:t>
          </a:r>
          <a:endParaRPr lang="fr-FR" sz="3200" kern="1200" dirty="0"/>
        </a:p>
      </dsp:txBody>
      <dsp:txXfrm>
        <a:off x="0" y="2323040"/>
        <a:ext cx="2484276" cy="657459"/>
      </dsp:txXfrm>
    </dsp:sp>
    <dsp:sp modelId="{A84BC29C-9C93-4201-8162-BECDAFC4201A}">
      <dsp:nvSpPr>
        <dsp:cNvPr id="0" name=""/>
        <dsp:cNvSpPr/>
      </dsp:nvSpPr>
      <dsp:spPr>
        <a:xfrm>
          <a:off x="0" y="1556003"/>
          <a:ext cx="8280920" cy="6574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TLD</a:t>
          </a:r>
          <a:endParaRPr lang="fr-FR" sz="3200" kern="1200" dirty="0"/>
        </a:p>
      </dsp:txBody>
      <dsp:txXfrm>
        <a:off x="0" y="1556003"/>
        <a:ext cx="2484276" cy="657459"/>
      </dsp:txXfrm>
    </dsp:sp>
    <dsp:sp modelId="{2994C4AC-7A5C-432D-B8EB-BB0BADF4FCB1}">
      <dsp:nvSpPr>
        <dsp:cNvPr id="0" name=""/>
        <dsp:cNvSpPr/>
      </dsp:nvSpPr>
      <dsp:spPr>
        <a:xfrm>
          <a:off x="0" y="788967"/>
          <a:ext cx="8280920" cy="6574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Racine</a:t>
          </a:r>
          <a:endParaRPr lang="fr-FR" sz="3200" kern="1200" dirty="0"/>
        </a:p>
      </dsp:txBody>
      <dsp:txXfrm>
        <a:off x="0" y="788967"/>
        <a:ext cx="2484276" cy="657459"/>
      </dsp:txXfrm>
    </dsp:sp>
    <dsp:sp modelId="{F21451F4-CCEB-471C-993A-AB1C2811216C}">
      <dsp:nvSpPr>
        <dsp:cNvPr id="0" name=""/>
        <dsp:cNvSpPr/>
      </dsp:nvSpPr>
      <dsp:spPr>
        <a:xfrm>
          <a:off x="4621783" y="84375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.</a:t>
          </a:r>
          <a:endParaRPr lang="fr-FR" sz="1800" kern="1200" dirty="0"/>
        </a:p>
      </dsp:txBody>
      <dsp:txXfrm>
        <a:off x="4621783" y="843755"/>
        <a:ext cx="821824" cy="547883"/>
      </dsp:txXfrm>
    </dsp:sp>
    <dsp:sp modelId="{0F922B72-A3E8-42B1-84BB-3A7FCF780BAF}">
      <dsp:nvSpPr>
        <dsp:cNvPr id="0" name=""/>
        <dsp:cNvSpPr/>
      </dsp:nvSpPr>
      <dsp:spPr>
        <a:xfrm>
          <a:off x="2895951" y="1391638"/>
          <a:ext cx="2136744" cy="219153"/>
        </a:xfrm>
        <a:custGeom>
          <a:avLst/>
          <a:gdLst/>
          <a:ahLst/>
          <a:cxnLst/>
          <a:rect l="0" t="0" r="0" b="0"/>
          <a:pathLst>
            <a:path>
              <a:moveTo>
                <a:pt x="2136744" y="0"/>
              </a:moveTo>
              <a:lnTo>
                <a:pt x="2136744" y="109576"/>
              </a:lnTo>
              <a:lnTo>
                <a:pt x="0" y="109576"/>
              </a:lnTo>
              <a:lnTo>
                <a:pt x="0" y="2191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6A4E3-8213-4402-A6D1-77C604DF3947}">
      <dsp:nvSpPr>
        <dsp:cNvPr id="0" name=""/>
        <dsp:cNvSpPr/>
      </dsp:nvSpPr>
      <dsp:spPr>
        <a:xfrm>
          <a:off x="2485039" y="1610792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de</a:t>
          </a:r>
          <a:endParaRPr lang="fr-FR" sz="1800" kern="1200" dirty="0"/>
        </a:p>
      </dsp:txBody>
      <dsp:txXfrm>
        <a:off x="2485039" y="1610792"/>
        <a:ext cx="821824" cy="547883"/>
      </dsp:txXfrm>
    </dsp:sp>
    <dsp:sp modelId="{C7C71431-95BB-452F-AD5F-C3D6253FF9CB}">
      <dsp:nvSpPr>
        <dsp:cNvPr id="0" name=""/>
        <dsp:cNvSpPr/>
      </dsp:nvSpPr>
      <dsp:spPr>
        <a:xfrm>
          <a:off x="3964323" y="1391638"/>
          <a:ext cx="1068372" cy="219153"/>
        </a:xfrm>
        <a:custGeom>
          <a:avLst/>
          <a:gdLst/>
          <a:ahLst/>
          <a:cxnLst/>
          <a:rect l="0" t="0" r="0" b="0"/>
          <a:pathLst>
            <a:path>
              <a:moveTo>
                <a:pt x="1068372" y="0"/>
              </a:moveTo>
              <a:lnTo>
                <a:pt x="1068372" y="109576"/>
              </a:lnTo>
              <a:lnTo>
                <a:pt x="0" y="109576"/>
              </a:lnTo>
              <a:lnTo>
                <a:pt x="0" y="2191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4B97F-E4C6-45F2-824E-C42B50F19C60}">
      <dsp:nvSpPr>
        <dsp:cNvPr id="0" name=""/>
        <dsp:cNvSpPr/>
      </dsp:nvSpPr>
      <dsp:spPr>
        <a:xfrm>
          <a:off x="3553411" y="1610792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net</a:t>
          </a:r>
          <a:endParaRPr lang="fr-FR" sz="1800" kern="1200" dirty="0"/>
        </a:p>
      </dsp:txBody>
      <dsp:txXfrm>
        <a:off x="3553411" y="1610792"/>
        <a:ext cx="821824" cy="547883"/>
      </dsp:txXfrm>
    </dsp:sp>
    <dsp:sp modelId="{8F5157BB-151C-4D05-984F-52D6D51523F2}">
      <dsp:nvSpPr>
        <dsp:cNvPr id="0" name=""/>
        <dsp:cNvSpPr/>
      </dsp:nvSpPr>
      <dsp:spPr>
        <a:xfrm>
          <a:off x="4986975" y="1391638"/>
          <a:ext cx="91440" cy="219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1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88C2-5BF7-4957-882B-162BBCF797C6}">
      <dsp:nvSpPr>
        <dsp:cNvPr id="0" name=""/>
        <dsp:cNvSpPr/>
      </dsp:nvSpPr>
      <dsp:spPr>
        <a:xfrm>
          <a:off x="4621783" y="1610792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fr</a:t>
          </a:r>
          <a:endParaRPr lang="fr-FR" sz="1800" kern="1200" dirty="0"/>
        </a:p>
      </dsp:txBody>
      <dsp:txXfrm>
        <a:off x="4621783" y="1610792"/>
        <a:ext cx="821824" cy="547883"/>
      </dsp:txXfrm>
    </dsp:sp>
    <dsp:sp modelId="{A276F415-8107-4648-904D-E1372E026EC0}">
      <dsp:nvSpPr>
        <dsp:cNvPr id="0" name=""/>
        <dsp:cNvSpPr/>
      </dsp:nvSpPr>
      <dsp:spPr>
        <a:xfrm>
          <a:off x="4498509" y="2158675"/>
          <a:ext cx="534186" cy="219153"/>
        </a:xfrm>
        <a:custGeom>
          <a:avLst/>
          <a:gdLst/>
          <a:ahLst/>
          <a:cxnLst/>
          <a:rect l="0" t="0" r="0" b="0"/>
          <a:pathLst>
            <a:path>
              <a:moveTo>
                <a:pt x="534186" y="0"/>
              </a:moveTo>
              <a:lnTo>
                <a:pt x="534186" y="109576"/>
              </a:lnTo>
              <a:lnTo>
                <a:pt x="0" y="109576"/>
              </a:lnTo>
              <a:lnTo>
                <a:pt x="0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F5CAC-8403-4169-B8C6-D5E7B25DB0F6}">
      <dsp:nvSpPr>
        <dsp:cNvPr id="0" name=""/>
        <dsp:cNvSpPr/>
      </dsp:nvSpPr>
      <dsp:spPr>
        <a:xfrm>
          <a:off x="4087597" y="2377828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google</a:t>
          </a:r>
          <a:endParaRPr lang="fr-FR" sz="1800" kern="1200" dirty="0"/>
        </a:p>
      </dsp:txBody>
      <dsp:txXfrm>
        <a:off x="4087597" y="2377828"/>
        <a:ext cx="821824" cy="547883"/>
      </dsp:txXfrm>
    </dsp:sp>
    <dsp:sp modelId="{AC5094DC-DBE0-4EFA-9D4F-C3CD0AC3AC4A}">
      <dsp:nvSpPr>
        <dsp:cNvPr id="0" name=""/>
        <dsp:cNvSpPr/>
      </dsp:nvSpPr>
      <dsp:spPr>
        <a:xfrm>
          <a:off x="3430137" y="2925711"/>
          <a:ext cx="1068372" cy="219153"/>
        </a:xfrm>
        <a:custGeom>
          <a:avLst/>
          <a:gdLst/>
          <a:ahLst/>
          <a:cxnLst/>
          <a:rect l="0" t="0" r="0" b="0"/>
          <a:pathLst>
            <a:path>
              <a:moveTo>
                <a:pt x="1068372" y="0"/>
              </a:moveTo>
              <a:lnTo>
                <a:pt x="1068372" y="109576"/>
              </a:lnTo>
              <a:lnTo>
                <a:pt x="0" y="109576"/>
              </a:lnTo>
              <a:lnTo>
                <a:pt x="0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88CA0-7BA6-4455-91BA-B0EE6C74273B}">
      <dsp:nvSpPr>
        <dsp:cNvPr id="0" name=""/>
        <dsp:cNvSpPr/>
      </dsp:nvSpPr>
      <dsp:spPr>
        <a:xfrm>
          <a:off x="3019225" y="314486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www</a:t>
          </a:r>
          <a:endParaRPr lang="fr-FR" sz="1800" kern="1200" dirty="0"/>
        </a:p>
      </dsp:txBody>
      <dsp:txXfrm>
        <a:off x="3019225" y="3144865"/>
        <a:ext cx="821824" cy="547883"/>
      </dsp:txXfrm>
    </dsp:sp>
    <dsp:sp modelId="{B6464AC2-F637-4798-8C6A-8ED38AA2ED3D}">
      <dsp:nvSpPr>
        <dsp:cNvPr id="0" name=""/>
        <dsp:cNvSpPr/>
      </dsp:nvSpPr>
      <dsp:spPr>
        <a:xfrm>
          <a:off x="4452789" y="2925711"/>
          <a:ext cx="91440" cy="219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B9D42-BE62-4FA8-A7CB-35BB7EEB6B94}">
      <dsp:nvSpPr>
        <dsp:cNvPr id="0" name=""/>
        <dsp:cNvSpPr/>
      </dsp:nvSpPr>
      <dsp:spPr>
        <a:xfrm>
          <a:off x="4087597" y="314486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mail</a:t>
          </a:r>
          <a:endParaRPr lang="fr-FR" sz="1800" kern="1200" dirty="0"/>
        </a:p>
      </dsp:txBody>
      <dsp:txXfrm>
        <a:off x="4087597" y="3144865"/>
        <a:ext cx="821824" cy="547883"/>
      </dsp:txXfrm>
    </dsp:sp>
    <dsp:sp modelId="{BBFA8607-A9E8-4195-997F-ECCC0807B17C}">
      <dsp:nvSpPr>
        <dsp:cNvPr id="0" name=""/>
        <dsp:cNvSpPr/>
      </dsp:nvSpPr>
      <dsp:spPr>
        <a:xfrm>
          <a:off x="4498509" y="2925711"/>
          <a:ext cx="1068372" cy="21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76"/>
              </a:lnTo>
              <a:lnTo>
                <a:pt x="1068372" y="109576"/>
              </a:lnTo>
              <a:lnTo>
                <a:pt x="1068372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9970E-86C0-4DAD-A4EA-E62AF6DFD3AE}">
      <dsp:nvSpPr>
        <dsp:cNvPr id="0" name=""/>
        <dsp:cNvSpPr/>
      </dsp:nvSpPr>
      <dsp:spPr>
        <a:xfrm>
          <a:off x="5155969" y="314486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images</a:t>
          </a:r>
          <a:endParaRPr lang="fr-FR" sz="1800" kern="1200" dirty="0"/>
        </a:p>
      </dsp:txBody>
      <dsp:txXfrm>
        <a:off x="5155969" y="3144865"/>
        <a:ext cx="821824" cy="547883"/>
      </dsp:txXfrm>
    </dsp:sp>
    <dsp:sp modelId="{33655878-2F23-4F8E-9223-34E34323F3F6}">
      <dsp:nvSpPr>
        <dsp:cNvPr id="0" name=""/>
        <dsp:cNvSpPr/>
      </dsp:nvSpPr>
      <dsp:spPr>
        <a:xfrm>
          <a:off x="5032695" y="2158675"/>
          <a:ext cx="534186" cy="21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76"/>
              </a:lnTo>
              <a:lnTo>
                <a:pt x="534186" y="109576"/>
              </a:lnTo>
              <a:lnTo>
                <a:pt x="534186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55C6C-CD0C-44BB-8968-60478B2FDE6F}">
      <dsp:nvSpPr>
        <dsp:cNvPr id="0" name=""/>
        <dsp:cNvSpPr/>
      </dsp:nvSpPr>
      <dsp:spPr>
        <a:xfrm>
          <a:off x="5155969" y="2377828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free</a:t>
          </a:r>
          <a:endParaRPr lang="fr-FR" sz="1800" kern="1200" dirty="0"/>
        </a:p>
      </dsp:txBody>
      <dsp:txXfrm>
        <a:off x="5155969" y="2377828"/>
        <a:ext cx="821824" cy="547883"/>
      </dsp:txXfrm>
    </dsp:sp>
    <dsp:sp modelId="{6BFB3943-FACB-478B-8F31-ABF11DD819B5}">
      <dsp:nvSpPr>
        <dsp:cNvPr id="0" name=""/>
        <dsp:cNvSpPr/>
      </dsp:nvSpPr>
      <dsp:spPr>
        <a:xfrm>
          <a:off x="5032695" y="1391638"/>
          <a:ext cx="2136744" cy="21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76"/>
              </a:lnTo>
              <a:lnTo>
                <a:pt x="2136744" y="109576"/>
              </a:lnTo>
              <a:lnTo>
                <a:pt x="2136744" y="2191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62FE-889C-4CB6-9F5D-8FAA91330EA4}">
      <dsp:nvSpPr>
        <dsp:cNvPr id="0" name=""/>
        <dsp:cNvSpPr/>
      </dsp:nvSpPr>
      <dsp:spPr>
        <a:xfrm>
          <a:off x="6758527" y="1610792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com</a:t>
          </a:r>
          <a:endParaRPr lang="fr-FR" sz="1800" kern="1200" dirty="0"/>
        </a:p>
      </dsp:txBody>
      <dsp:txXfrm>
        <a:off x="6758527" y="1610792"/>
        <a:ext cx="821824" cy="547883"/>
      </dsp:txXfrm>
    </dsp:sp>
    <dsp:sp modelId="{FA5FB2D0-1947-480E-B139-FBA7DEA1027D}">
      <dsp:nvSpPr>
        <dsp:cNvPr id="0" name=""/>
        <dsp:cNvSpPr/>
      </dsp:nvSpPr>
      <dsp:spPr>
        <a:xfrm>
          <a:off x="7123719" y="2158675"/>
          <a:ext cx="91440" cy="219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2ABE4-A4B4-45BB-AA46-DD04496FD13C}">
      <dsp:nvSpPr>
        <dsp:cNvPr id="0" name=""/>
        <dsp:cNvSpPr/>
      </dsp:nvSpPr>
      <dsp:spPr>
        <a:xfrm>
          <a:off x="6562012" y="2377828"/>
          <a:ext cx="121485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eurosport</a:t>
          </a:r>
          <a:endParaRPr lang="fr-FR" sz="1800" kern="1200" dirty="0"/>
        </a:p>
      </dsp:txBody>
      <dsp:txXfrm>
        <a:off x="6562012" y="2377828"/>
        <a:ext cx="1214854" cy="547883"/>
      </dsp:txXfrm>
    </dsp:sp>
    <dsp:sp modelId="{7F269809-FFA0-48A1-9A6E-531358916C32}">
      <dsp:nvSpPr>
        <dsp:cNvPr id="0" name=""/>
        <dsp:cNvSpPr/>
      </dsp:nvSpPr>
      <dsp:spPr>
        <a:xfrm>
          <a:off x="6635253" y="2925711"/>
          <a:ext cx="534186" cy="219153"/>
        </a:xfrm>
        <a:custGeom>
          <a:avLst/>
          <a:gdLst/>
          <a:ahLst/>
          <a:cxnLst/>
          <a:rect l="0" t="0" r="0" b="0"/>
          <a:pathLst>
            <a:path>
              <a:moveTo>
                <a:pt x="534186" y="0"/>
              </a:moveTo>
              <a:lnTo>
                <a:pt x="534186" y="109576"/>
              </a:lnTo>
              <a:lnTo>
                <a:pt x="0" y="109576"/>
              </a:lnTo>
              <a:lnTo>
                <a:pt x="0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95AF7-CD70-44E4-9B55-4DC47D31FB10}">
      <dsp:nvSpPr>
        <dsp:cNvPr id="0" name=""/>
        <dsp:cNvSpPr/>
      </dsp:nvSpPr>
      <dsp:spPr>
        <a:xfrm>
          <a:off x="6224341" y="314486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www</a:t>
          </a:r>
          <a:endParaRPr lang="fr-FR" sz="1800" kern="1200" dirty="0"/>
        </a:p>
      </dsp:txBody>
      <dsp:txXfrm>
        <a:off x="6224341" y="3144865"/>
        <a:ext cx="821824" cy="547883"/>
      </dsp:txXfrm>
    </dsp:sp>
    <dsp:sp modelId="{C9C63F2C-1F41-43DA-BC44-79ACBEC914C2}">
      <dsp:nvSpPr>
        <dsp:cNvPr id="0" name=""/>
        <dsp:cNvSpPr/>
      </dsp:nvSpPr>
      <dsp:spPr>
        <a:xfrm>
          <a:off x="7169439" y="2925711"/>
          <a:ext cx="534186" cy="21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76"/>
              </a:lnTo>
              <a:lnTo>
                <a:pt x="534186" y="109576"/>
              </a:lnTo>
              <a:lnTo>
                <a:pt x="534186" y="2191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5B999-DE23-46F3-808A-B634650266CD}">
      <dsp:nvSpPr>
        <dsp:cNvPr id="0" name=""/>
        <dsp:cNvSpPr/>
      </dsp:nvSpPr>
      <dsp:spPr>
        <a:xfrm>
          <a:off x="7292713" y="3144865"/>
          <a:ext cx="821824" cy="547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mobile</a:t>
          </a:r>
          <a:endParaRPr lang="fr-FR" sz="1800" kern="1200" dirty="0"/>
        </a:p>
      </dsp:txBody>
      <dsp:txXfrm>
        <a:off x="7292713" y="3144865"/>
        <a:ext cx="821824" cy="547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75000">
              <a:schemeClr val="accent1"/>
            </a:gs>
            <a:gs pos="19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gradFill>
            <a:gsLst>
              <a:gs pos="73000">
                <a:schemeClr val="accent1"/>
              </a:gs>
              <a:gs pos="0">
                <a:schemeClr val="accent2"/>
              </a:gs>
            </a:gsLst>
            <a:lin ang="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39752" y="6093296"/>
            <a:ext cx="6728048" cy="64254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1268760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03648" y="292494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12527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12527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7620000" cy="1152128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844824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D0DEB4-E3A5-42F0-96F7-7B40302E7C6B}" type="datetimeFigureOut">
              <a:rPr lang="fr-FR" smtClean="0"/>
              <a:pPr/>
              <a:t>09/04/2015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7504" y="12687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2012E4-6124-4BE5-A87D-FCA86AAFAB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07504" y="1268760"/>
            <a:ext cx="523783" cy="2219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83568" y="1268760"/>
            <a:ext cx="8352928" cy="2219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itchFamily="2" charset="2"/>
        <a:buChar char="q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pitchFamily="2" charset="2"/>
        <a:buChar char="Ø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ots.gouv.fr/" TargetMode="External"/><Relationship Id="rId2" Type="http://schemas.openxmlformats.org/officeDocument/2006/relationships/hyperlink" Target="http://www.google.fr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google.fr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/>
              <a:t>Bases de </a:t>
            </a:r>
            <a:r>
              <a:rPr lang="fr-FR" cap="none" smtClean="0"/>
              <a:t>l’architecture web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 smtClean="0"/>
              <a:t>- Benoît CHAUVET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du web : http et serveurs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Protocole d’échange HTTP (HyperText Transfer Protocol). </a:t>
            </a:r>
          </a:p>
          <a:p>
            <a:pPr lvl="1"/>
            <a:r>
              <a:rPr lang="fr-FR" dirty="0" smtClean="0"/>
              <a:t>Communication par Requête / Réponse</a:t>
            </a:r>
          </a:p>
          <a:p>
            <a:r>
              <a:rPr lang="fr-FR" dirty="0" smtClean="0"/>
              <a:t>Le client envoie une requête (via le navigateur) au serveur : demande d’une ressource (page web, image…)</a:t>
            </a:r>
          </a:p>
          <a:p>
            <a:r>
              <a:rPr lang="fr-FR" dirty="0" smtClean="0"/>
              <a:t>Le serveur envoie en retour une réponse au client : ressource demandée par le client (contenu de la page web, image…)</a:t>
            </a:r>
            <a:endParaRPr lang="fr-FR" dirty="0"/>
          </a:p>
        </p:txBody>
      </p:sp>
      <p:pic>
        <p:nvPicPr>
          <p:cNvPr id="29700" name="Picture 4" descr="http://www.infowebmaster.fr/img/news/schema-requete-htt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933056"/>
            <a:ext cx="4824536" cy="2127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du web : DNS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Tout appareil connecté possède une adresse IP (Internet Protocol). Ex : 173.194.40.119</a:t>
            </a:r>
          </a:p>
          <a:p>
            <a:r>
              <a:rPr lang="fr-FR" dirty="0" smtClean="0"/>
              <a:t>La navigation se base sur des noms de domaines (ex : </a:t>
            </a:r>
            <a:r>
              <a:rPr lang="fr-FR" dirty="0" smtClean="0">
                <a:hlinkClick r:id="rId2"/>
              </a:rPr>
              <a:t>www.google.fr</a:t>
            </a:r>
            <a:r>
              <a:rPr lang="fr-FR" dirty="0" smtClean="0"/>
              <a:t>, </a:t>
            </a:r>
            <a:r>
              <a:rPr lang="fr-FR" dirty="0" smtClean="0">
                <a:hlinkClick r:id="rId3"/>
              </a:rPr>
              <a:t>impots.gouv.fr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Un nom de domaine est associé à une adresse IP. Ces informations sont dupliquées sur des serveurs DNS (Domain Name System)</a:t>
            </a:r>
          </a:p>
          <a:p>
            <a:r>
              <a:rPr lang="fr-FR" dirty="0" smtClean="0"/>
              <a:t>Quand un client envoie une requête vers un site, il interroge le serveur DNS le plus proche pour obtenir l’adresse IP associée au domaine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DNS</a:t>
            </a:r>
            <a:endParaRPr lang="fr-FR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573016"/>
            <a:ext cx="919942" cy="124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56792"/>
            <a:ext cx="971922" cy="12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AutoShape 8" descr="data:image/jpeg;base64,/9j/4AAQSkZJRgABAQAAAQABAAD/2wCEAAkGBxATEBIQEhQUFRASFBQREBAPFBAPDxAWFBYWFhYUFBYYHDQgGBolHBcUITEhJSksLi4uFx8zODMsNygtLisBCgoKDg0OGhAQGiskHCQsLTcsLi4vLS4sLCwrKyw3LCw0LyssMCw3LCwsLCwtLCwrLCwsLCwsLCwuLCwsLCsrK//AABEIAMwAzAMBIgACEQEDEQH/xAAcAAEAAgMBAQEAAAAAAAAAAAAABAYCAwUBBwj/xABGEAABAwICBQgGBggFBQAAAAABAAIDBBESIQUGMVGREyJBYXGhscEHIzJScoFCYmOSstEUJDNTgqKjsxUWc3ThNEODwuL/xAAaAQEAAgMBAAAAAAAAAAAAAAAAAQIDBAUG/8QAKREBAAICAAUCBgMBAAAAAAAAAAECAxEEBRIhMVFhIjJBQrHwcYGRE//aAAwDAQACEQMRAD8A+4oiICIiAiIgIiICIiAiIgIiICIiAiIgIiICIiAiIgIiICIiAiIgIiICIiAiIgIiICIiAiIgIiICIiAiIgIiICIiAiIgIiICIiAiIgItP6XFe2Nl9lsTb+K2NeDsIPYboMkREBERAREQEREBERAREQEREBERAREQEREBERAXhK9WmtfaN53Nce5BRNYNMR00D6mQEsD2ghti4l7rC11wab0i6ONrukYfrRuy+YUT0rz4aCNn7yccGNJ/JfJl3OX8sx8Rh67b3tr5c01tqH3ul14oD7NYxvU97o/xLt0msLH25Opjf8MkTzwvdfmmy8wBbNuQ1+28qRxPs/U7NKS72ntH5Fb49Ku6Wt+RIX5cp62ZnsSyM6mSPaOAK6lPrbpFns1MmXQ4h47wsFuQ5vttErRxNfrD9NirPu8CCsxVDc7hfwXyjUjWbSdUzOWNxGRxxC+XwkK6Csrm7Y4Xb8Jew95K5mbg8mK3TbW/5Zq5ImNrKKlm+3aCPFZNladhB7CCq1/jcw9umf8AwPa7xsvf8xQ/Tjmb2xlw/lusP/DJ6J6oWdFXY9YKI/8Ada34w+PxCnQaQhd7EzDuwytPddVmlo8xKdw6iKMHHod+EjuCyEjurgR5qiW9FpEp3D5Fa4q9hkMV7SAYsJ6RcjLfsQSkREBERAREQEREBQdNvtA/rsOJCmlwG1cfWOcckAOlw7kHxv0v1H/RxdUspHza0ea+cq7elAOkrxG3PkaWMkDrL3k8HBUle05VXp4asfvdz80/HIsgEAWQC6lasMyALIBAFkAs0VVmV79E+kMFQ6MnJwuF9jMq/PGqtVydXE7ecJ+a+7xT3aDvC8zznBrNFvWG3w9vh0mmVYOcFFMqxMq5MUZ9tr4mHa0cFEl0ZTu2sbwWZlWJlV4iYQjnREQ9gvZ8D3N8CvHQTtHq6mYW2XcHj+YFbzIsHSq+pnyhJ1Lr6qR9S2eTG2MxtjOFrSCQ4uuWjPYFDrZSdIR2OYfGMus59xUzUkepqJPemdbsa0DxuodC3HpEdTz/ACC3kufxURGWYiP3TNT5V8REWusIir2t+n3UjGFoacWIkuxHCBbYBtJJCCwkrW6Zo6eCqdJrLjn/AEaTByhLW3jxAgvbiBLD0ZHMHoUqXSUY2Bzj18xv5oO2+tHQtUlS7pyG9xDQq+/SkhybZo+qM+JzWh0hOZJJ6zdB25K1nvXP1B5lcvStRiwgC2fSSSVpBWEhu9g6xfiEFBha2bTdcTm1jeT+Qa1vkVQtM0JhqJIvdccPYcx3K46nzY6yun96R343WUL0h0fPZOOkYH/LYvXcDeaZIpPjUR/kNHJG42qACyAWAcswV3qzEtaWQC9CBerNEKSzhfhc124g8F9w0LVYoGO6gvhi+p6kVeKmaOkC3Bcrm+Lqxxb0lmwTqdLYZViZVFMiwMq4EUbW0syrAyqKZViZVaKG0oyrVNNZpPUo5lUXSFRaNx3Aq0U7o2t+pzbUDD75e/7zyoOqQx1j37hI7ibea6ei2cno+AHa2BhPbgxHvULUKPnyu3NaOJJ8lws9urJafeW1XxC5oiLEkXz/ANL9YIqYP2uwkMB6SXM7l9AVB9I2i21M0ETs2iN78Bc5gdz2ZFzcx0cFE+ETOoUvV6cnTEjibkvprnZtZbzV0k9o9p8VUtEaD5CqZOxuCJ74W2dKZrEPysXc61t6t03tO+I+Knq6u+tIrO428CzBWtC5Fm3Eo1ZUBmOQ7IoZJD/CxzlliXH1tnw0Vc77Axj/AMhay3AlXx16rxHrKJ8KR6PTaKVx2l4B68gfNdrT0IlgezptdvaMwuJqecNN2vcfJdd8y9N3jJ1Q1Po+bHcl1N05T4JnW2O5w+e3vUC67Fb7jbBMMw8rISrVdLq8ZJhHTDdyqvXo/reY5m4+K+fXVl1IqMMrm7xdYOLva+KYWpWIl9LM6xM6gmVYmVcTu2E0zrAzqGZlgZVPdCaZlz9LyXiLfes372XmhlWMAx1FNH708d+wOBPcFaO3f0H1HTfMpnN91mHgA1aNQ4/Vyu3vA4D/AJXmtUnqHdZaOJv5KXqZHalB957j5eS8023eREQFVtPsvXRf7d/9xitKr2lo71sf+3eP6jFNfIrdRHaGE7pYf7gCkTHnu+J3iVtq4v1eM/aw/wB5qgz1A5R4+s7xU2jQ3ErW5y8DwVg4qo2NOYVX9Ic9tHT/AGk8TOBLvJWaI533XPAXVE9KE9qSmj6ZJpJO0MYG+Lls8HXqz0j3/Cl5+GXK0E+1Owdp4lSnzrl0M1omDqC9fOvTdPdqI2sDcTQ/pb4FcBd+okBBB6VwHCxIW1intpWRLrxFl2jT266Wr02GdvXkuYt1G/DI07iq371mCH07lliZVz4p7tHYvTMuT0syYZViZVCMqxMqnQmGVT9Uxj0lTD3S+T7rD+a4JlVi9GrcWkHO6I6d5+bnMA7sSpn+HFafaU18wu+t0nMYN7/wt/8ApWHVqPDSxDe2/Ekqqa2Sc6Mbg894Hkrto6PDDG3cxo4ALzbaSEREBcTSZtVxH7GT8ca7a4Wm32qIf9KX8UStTyOVVu/VmD7WEf12qu1jvWyfG7xXcqnXp2/6sR/rNVcrn+uk+N3irX+iHvKrY2Y71BL16ZVjS6cExOPqae/LzXz30rT+tpIvcpzIe2WR3kxvFXqguWSEC/sjLPpJ8l7WU9NNb9IpoJS1oYHvaWyho2DG033rZ4TNXDli9oVvXqjT47o6psC3dmFIfOvo9XqRow2PJzQlwuDDKJGgfC9Qaz0YNdnBWDqbUxubf+Nn5LuY+acNk7xOv3221oxzMbju+fvnUGY53VxrPRnpRubGxTDfTzNcT8nWKrtfq7XQ/taaZltpMbi3iMlu48+K3y2if7Vmkx9HNul1gHL26z7U09XocsUTZpcqKe7G9i2mVcbRk/qwpRlWlNe7ImGZYmZQjKsTKmhMMyvHoijvJWS9UMXe9x8l84My+o+iNlqOaT353cGNaPG61ePnpwW99flfH8zrae51Qxv1Wj7xJ819DaLCy+fubi0g1u57G/dAv4FfQV51siIiAq3rM+08G/k5fGNWRVTXJ9pYPhl8WKY8jiVE3qQPtGf3QuDWv9bJ8bvFdGaT1Y+Nv90LiVj/AFsnxu8VaZQyL14XrRjXmLOyqN/LOGbSQd7SQe5Z/wCLTja4PG6Rof37e9ZxaPcRieRG3e72j2BbpY4424yAxv72fIn4GbSoSxi0uNr4QB0uY4t7nXXSo9MU5Abiew7ByjLji38lWotIwyvwMJLvfe027WgbPnZWfROrRdZ9sW4nMDsHQmtIiIjw6LW39lzT8Lhfgc1tFRMzpeB13t35KZFojCM1maYN2XHwkt8ESrtdHDKTy9PTzfWlhjL/AL4GLvXIqdT9FSbad0Z308r2j7rrhW6eAHaGntaL8RYqG+nb7pHW13k4eay0z5KfLaY/tExEqLV+jGld+xq5Iz7tREJG/eYcuBXGqfRdXi/Jvpph0cnKWOP8MjQvpl4/fA6pAWniLhZsZfYQ74S1y26cz4ivmd/zCk46y+Qu1Y0jTg8pSzAD6TG8q35Fl1zn1IBLTk4bWu5rh2gr7tDM9uwuaeolq21DmyjDMyOZu6eOOYfzBZ681n76/wCKzi9HwMzrEyr7RU6oaLk9qkYw76dz4DwBsuJWejKgeSIaieJ2yzxHOwd4ceK2acywT53H77Kzil8vdMvt3oygtoynH7wvf243lUWt9E9aL8jPTSjoBdJA/g5tu9fTtWaJ1PSU0D7B8MTBIAQQHNbd1iNud1g5hxGO+KIpbfdbHWYnu1aD5+kMX15H+KvyompDb1DnboyfmSP+VerrjMz1ERAVO18dZ9P2Sf8Aqriqh6QIneokscDcYe4bG4sNr9WSCoF/NHxj8YXHqCTK+2ZxO2dq6n0R8Q/GogJzzDQXO9kXkfmVI8iowM5HYR0NHOeewKewBguAIm+/JzpXdjVGip6jbBGMXSXm8ruy+QWtlT69scrCyUnn8oCMhtNj2dCgdGnxOOJgtvnn5z/4W7AtzoYm3dIBI47Xz2eOwNPQptHRyy5Qs5uzlH5NHZvXc0fqg0HFKcbvreyOwIKfR0ZNxTxBjXG5fhDQT1AK6araOkiBBucRu4uO09Q6F3qegjZsAUkBBqkY2xJsAMyTsCrGktLx3LYxiPvHJny3prDpEveYm/s2mzvrOG/qC50bUGt9Q920/JuS14VPYxSWQoODVUuIZe10da489FKPon5WKvBphuCjy0o3IKKa6ojyD5G/VcSW8HZLdFrHMPaDHfLCf5VbKihFugg9BFwuLW6DjP0cJ3sy7kQ30un4nAFzXtv0twvHA2Pip1LUROJwSsOI3LXXY7bfLEqw3RbmE2cC078iFJjgA7d6JXEMda9iRvHOHELCaSzHndG891vNV6hqMDr9B2kZEdYIVgx42ljnOIOTgbEkX2XOfeg81KjLeUkOx1mj5ZnyVuZICuFTEAAAAAZADYFPikQdJerTE+63ICxewEEEAg5EHMHtCyRBwptUqNxxcnhN72Y5zW37Ni8pdVKVhu1naTmT8yu8iCLBo+JuxoWVTQxSYcbGOwm7cbQ4tPVfYpCIPGtAyA4L1EQEREFBqGESPB953is2BdfWGgs4yj2D7R9w73fVO/o7NnKDSNvb2jeN4QSoGqfFGoVOV0YigyMSjTRqc52SiTFBEcy7bKC5t8uno6+pdGM5HtUGtZY335oOZUR79veoMjbLtOAkH1x3rmvjOLDY32WGZQRLXy6Tku/Ac/PeodBo5xNxna4JGbW7wD0u8O1dqChcOhBtp10oGLCkoyupHEAg8haty8svUBERAREQEREBERAREQFxK3V8G5gcIzt5NwxwEnbZu1na0jsK7aIKbKyaL9pC8AfTh/WI+7nDgvabTMByEjL+64hjh2h1rK4rRU0cUmUjGP8Aja13ig4jagEXGY3jMcVHlmXSfqtQE3/R477wMPgvf8tUf7ofef8Amg5ML7XJuBvsbcVD0jpGC1jIwHou5vgDdWAarUN7/o8ZPWC7xKn0ujoI/wBnGxnwNa08QgpNJTyyEGKOR+52HkY/vvzt2NK71Hq6486dwzFuShu1ttz3nnP7Mh1KxIg0spmABoaA0CwAAAAHQAshENy2Ig8DV6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9946" name="AutoShape 10" descr="data:image/jpeg;base64,/9j/4AAQSkZJRgABAQAAAQABAAD/2wCEAAkGBxATEBIQEhQUFRASFBQREBAPFBAPDxAWFBYWFhYUFBYYHDQgGBolHBcUITEhJSksLi4uFx8zODMsNygtLisBCgoKDg0OGhAQGiskHCQsLTcsLi4vLS4sLCwrKyw3LCw0LyssMCw3LCwsLCwtLCwrLCwsLCwsLCwuLCwsLCsrK//AABEIAMwAzAMBIgACEQEDEQH/xAAcAAEAAgMBAQEAAAAAAAAAAAAABAYCAwUBBwj/xABGEAABAwICBQgGBggFBQAAAAABAAIDBBESIQUGMVGREyJBYXGhscEHIzJScoFCYmOSstEUJDNTgqKjsxUWc3ThNEODwuL/xAAaAQEAAgMBAAAAAAAAAAAAAAAAAQIDBAUG/8QAKREBAAICAAUCBgMBAAAAAAAAAAECAxEEBRIhMVFhIjJBQrHwcYGRE//aAAwDAQACEQMRAD8A+4oiICIiAiIgIiICIiAiIgIiICIiAiIgIiICIiAiIgIiICIiAiIgIiICIiAiIgIiICIiAiIgIiICIiAiIgIiICIiAiIgIiICIiAiIgItP6XFe2Nl9lsTb+K2NeDsIPYboMkREBERAREQEREBERAREQEREBERAREQEREBERAXhK9WmtfaN53Nce5BRNYNMR00D6mQEsD2ghti4l7rC11wab0i6ONrukYfrRuy+YUT0rz4aCNn7yccGNJ/JfJl3OX8sx8Rh67b3tr5c01tqH3ul14oD7NYxvU97o/xLt0msLH25Opjf8MkTzwvdfmmy8wBbNuQ1+28qRxPs/U7NKS72ntH5Fb49Ku6Wt+RIX5cp62ZnsSyM6mSPaOAK6lPrbpFns1MmXQ4h47wsFuQ5vttErRxNfrD9NirPu8CCsxVDc7hfwXyjUjWbSdUzOWNxGRxxC+XwkK6Csrm7Y4Xb8Jew95K5mbg8mK3TbW/5Zq5ImNrKKlm+3aCPFZNladhB7CCq1/jcw9umf8AwPa7xsvf8xQ/Tjmb2xlw/lusP/DJ6J6oWdFXY9YKI/8Ada34w+PxCnQaQhd7EzDuwytPddVmlo8xKdw6iKMHHod+EjuCyEjurgR5qiW9FpEp3D5Fa4q9hkMV7SAYsJ6RcjLfsQSkREBERAREQEREBQdNvtA/rsOJCmlwG1cfWOcckAOlw7kHxv0v1H/RxdUspHza0ea+cq7elAOkrxG3PkaWMkDrL3k8HBUle05VXp4asfvdz80/HIsgEAWQC6lasMyALIBAFkAs0VVmV79E+kMFQ6MnJwuF9jMq/PGqtVydXE7ecJ+a+7xT3aDvC8zznBrNFvWG3w9vh0mmVYOcFFMqxMq5MUZ9tr4mHa0cFEl0ZTu2sbwWZlWJlV4iYQjnREQ9gvZ8D3N8CvHQTtHq6mYW2XcHj+YFbzIsHSq+pnyhJ1Lr6qR9S2eTG2MxtjOFrSCQ4uuWjPYFDrZSdIR2OYfGMus59xUzUkepqJPemdbsa0DxuodC3HpEdTz/ACC3kufxURGWYiP3TNT5V8REWusIir2t+n3UjGFoacWIkuxHCBbYBtJJCCwkrW6Zo6eCqdJrLjn/AEaTByhLW3jxAgvbiBLD0ZHMHoUqXSUY2Bzj18xv5oO2+tHQtUlS7pyG9xDQq+/SkhybZo+qM+JzWh0hOZJJ6zdB25K1nvXP1B5lcvStRiwgC2fSSSVpBWEhu9g6xfiEFBha2bTdcTm1jeT+Qa1vkVQtM0JhqJIvdccPYcx3K46nzY6yun96R343WUL0h0fPZOOkYH/LYvXcDeaZIpPjUR/kNHJG42qACyAWAcswV3qzEtaWQC9CBerNEKSzhfhc124g8F9w0LVYoGO6gvhi+p6kVeKmaOkC3Bcrm+Lqxxb0lmwTqdLYZViZVFMiwMq4EUbW0syrAyqKZViZVaKG0oyrVNNZpPUo5lUXSFRaNx3Aq0U7o2t+pzbUDD75e/7zyoOqQx1j37hI7ibea6ei2cno+AHa2BhPbgxHvULUKPnyu3NaOJJ8lws9urJafeW1XxC5oiLEkXz/ANL9YIqYP2uwkMB6SXM7l9AVB9I2i21M0ETs2iN78Bc5gdz2ZFzcx0cFE+ETOoUvV6cnTEjibkvprnZtZbzV0k9o9p8VUtEaD5CqZOxuCJ74W2dKZrEPysXc61t6t03tO+I+Knq6u+tIrO428CzBWtC5Fm3Eo1ZUBmOQ7IoZJD/CxzlliXH1tnw0Vc77Axj/AMhay3AlXx16rxHrKJ8KR6PTaKVx2l4B68gfNdrT0IlgezptdvaMwuJqecNN2vcfJdd8y9N3jJ1Q1Po+bHcl1N05T4JnW2O5w+e3vUC67Fb7jbBMMw8rISrVdLq8ZJhHTDdyqvXo/reY5m4+K+fXVl1IqMMrm7xdYOLva+KYWpWIl9LM6xM6gmVYmVcTu2E0zrAzqGZlgZVPdCaZlz9LyXiLfes372XmhlWMAx1FNH708d+wOBPcFaO3f0H1HTfMpnN91mHgA1aNQ4/Vyu3vA4D/AJXmtUnqHdZaOJv5KXqZHalB957j5eS8023eREQFVtPsvXRf7d/9xitKr2lo71sf+3eP6jFNfIrdRHaGE7pYf7gCkTHnu+J3iVtq4v1eM/aw/wB5qgz1A5R4+s7xU2jQ3ErW5y8DwVg4qo2NOYVX9Ic9tHT/AGk8TOBLvJWaI533XPAXVE9KE9qSmj6ZJpJO0MYG+Lls8HXqz0j3/Cl5+GXK0E+1Owdp4lSnzrl0M1omDqC9fOvTdPdqI2sDcTQ/pb4FcBd+okBBB6VwHCxIW1intpWRLrxFl2jT266Wr02GdvXkuYt1G/DI07iq371mCH07lliZVz4p7tHYvTMuT0syYZViZVCMqxMqnQmGVT9Uxj0lTD3S+T7rD+a4JlVi9GrcWkHO6I6d5+bnMA7sSpn+HFafaU18wu+t0nMYN7/wt/8ApWHVqPDSxDe2/Ekqqa2Sc6Mbg894Hkrto6PDDG3cxo4ALzbaSEREBcTSZtVxH7GT8ca7a4Wm32qIf9KX8UStTyOVVu/VmD7WEf12qu1jvWyfG7xXcqnXp2/6sR/rNVcrn+uk+N3irX+iHvKrY2Y71BL16ZVjS6cExOPqae/LzXz30rT+tpIvcpzIe2WR3kxvFXqguWSEC/sjLPpJ8l7WU9NNb9IpoJS1oYHvaWyho2DG033rZ4TNXDli9oVvXqjT47o6psC3dmFIfOvo9XqRow2PJzQlwuDDKJGgfC9Qaz0YNdnBWDqbUxubf+Nn5LuY+acNk7xOv3221oxzMbju+fvnUGY53VxrPRnpRubGxTDfTzNcT8nWKrtfq7XQ/taaZltpMbi3iMlu48+K3y2if7Vmkx9HNul1gHL26z7U09XocsUTZpcqKe7G9i2mVcbRk/qwpRlWlNe7ImGZYmZQjKsTKmhMMyvHoijvJWS9UMXe9x8l84My+o+iNlqOaT353cGNaPG61ePnpwW99flfH8zrae51Qxv1Wj7xJ819DaLCy+fubi0g1u57G/dAv4FfQV51siIiAq3rM+08G/k5fGNWRVTXJ9pYPhl8WKY8jiVE3qQPtGf3QuDWv9bJ8bvFdGaT1Y+Nv90LiVj/AFsnxu8VaZQyL14XrRjXmLOyqN/LOGbSQd7SQe5Z/wCLTja4PG6Rof37e9ZxaPcRieRG3e72j2BbpY4424yAxv72fIn4GbSoSxi0uNr4QB0uY4t7nXXSo9MU5Abiew7ByjLji38lWotIwyvwMJLvfe027WgbPnZWfROrRdZ9sW4nMDsHQmtIiIjw6LW39lzT8Lhfgc1tFRMzpeB13t35KZFojCM1maYN2XHwkt8ESrtdHDKTy9PTzfWlhjL/AL4GLvXIqdT9FSbad0Z308r2j7rrhW6eAHaGntaL8RYqG+nb7pHW13k4eay0z5KfLaY/tExEqLV+jGld+xq5Iz7tREJG/eYcuBXGqfRdXi/Jvpph0cnKWOP8MjQvpl4/fA6pAWniLhZsZfYQ74S1y26cz4ivmd/zCk46y+Qu1Y0jTg8pSzAD6TG8q35Fl1zn1IBLTk4bWu5rh2gr7tDM9uwuaeolq21DmyjDMyOZu6eOOYfzBZ681n76/wCKzi9HwMzrEyr7RU6oaLk9qkYw76dz4DwBsuJWejKgeSIaieJ2yzxHOwd4ceK2acywT53H77Kzil8vdMvt3oygtoynH7wvf243lUWt9E9aL8jPTSjoBdJA/g5tu9fTtWaJ1PSU0D7B8MTBIAQQHNbd1iNud1g5hxGO+KIpbfdbHWYnu1aD5+kMX15H+KvyompDb1DnboyfmSP+VerrjMz1ERAVO18dZ9P2Sf8Aqriqh6QIneokscDcYe4bG4sNr9WSCoF/NHxj8YXHqCTK+2ZxO2dq6n0R8Q/GogJzzDQXO9kXkfmVI8iowM5HYR0NHOeewKewBguAIm+/JzpXdjVGip6jbBGMXSXm8ruy+QWtlT69scrCyUnn8oCMhtNj2dCgdGnxOOJgtvnn5z/4W7AtzoYm3dIBI47Xz2eOwNPQptHRyy5Qs5uzlH5NHZvXc0fqg0HFKcbvreyOwIKfR0ZNxTxBjXG5fhDQT1AK6araOkiBBucRu4uO09Q6F3qegjZsAUkBBqkY2xJsAMyTsCrGktLx3LYxiPvHJny3prDpEveYm/s2mzvrOG/qC50bUGt9Q920/JuS14VPYxSWQoODVUuIZe10da489FKPon5WKvBphuCjy0o3IKKa6ojyD5G/VcSW8HZLdFrHMPaDHfLCf5VbKihFugg9BFwuLW6DjP0cJ3sy7kQ30un4nAFzXtv0twvHA2Pip1LUROJwSsOI3LXXY7bfLEqw3RbmE2cC078iFJjgA7d6JXEMda9iRvHOHELCaSzHndG891vNV6hqMDr9B2kZEdYIVgx42ljnOIOTgbEkX2XOfeg81KjLeUkOx1mj5ZnyVuZICuFTEAAAAAZADYFPikQdJerTE+63ICxewEEEAg5EHMHtCyRBwptUqNxxcnhN72Y5zW37Ni8pdVKVhu1naTmT8yu8iCLBo+JuxoWVTQxSYcbGOwm7cbQ4tPVfYpCIPGtAyA4L1EQEREFBqGESPB953is2BdfWGgs4yj2D7R9w73fVO/o7NnKDSNvb2jeN4QSoGqfFGoVOV0YigyMSjTRqc52SiTFBEcy7bKC5t8uno6+pdGM5HtUGtZY335oOZUR79veoMjbLtOAkH1x3rmvjOLDY32WGZQRLXy6Tku/Ac/PeodBo5xNxna4JGbW7wD0u8O1dqChcOhBtp10oGLCkoyupHEAg8haty8svUBERAREQEREBERAREQFxK3V8G5gcIzt5NwxwEnbZu1na0jsK7aIKbKyaL9pC8AfTh/WI+7nDgvabTMByEjL+64hjh2h1rK4rRU0cUmUjGP8Aja13ig4jagEXGY3jMcVHlmXSfqtQE3/R477wMPgvf8tUf7ofef8Amg5ML7XJuBvsbcVD0jpGC1jIwHou5vgDdWAarUN7/o8ZPWC7xKn0ujoI/wBnGxnwNa08QgpNJTyyEGKOR+52HkY/vvzt2NK71Hq6486dwzFuShu1ttz3nnP7Mh1KxIg0spmABoaA0CwAAAAHQAshENy2Ig8DV6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9948" name="Picture 12" descr="http://icons.iconarchive.com/icons/icons-land/vista-hardware-devices/256/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89040"/>
            <a:ext cx="1440160" cy="1440160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683568" y="5229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283968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DNS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580112" y="4797153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  <a:p>
            <a:pPr algn="ctr"/>
            <a:r>
              <a:rPr lang="fr-FR" dirty="0" smtClean="0">
                <a:hlinkClick r:id="rId5"/>
              </a:rPr>
              <a:t>www.google.fr</a:t>
            </a:r>
            <a:endParaRPr lang="fr-FR" dirty="0"/>
          </a:p>
          <a:p>
            <a:pPr algn="ctr"/>
            <a:r>
              <a:rPr lang="fr-FR" dirty="0" smtClean="0"/>
              <a:t>IP : 173.194.40.119</a:t>
            </a:r>
          </a:p>
          <a:p>
            <a:pPr algn="ctr"/>
            <a:endParaRPr lang="fr-FR" dirty="0" smtClean="0"/>
          </a:p>
        </p:txBody>
      </p:sp>
      <p:cxnSp>
        <p:nvCxnSpPr>
          <p:cNvPr id="19" name="Connecteur droit avec flèche 18"/>
          <p:cNvCxnSpPr>
            <a:stCxn id="39948" idx="0"/>
            <a:endCxn id="39942" idx="1"/>
          </p:cNvCxnSpPr>
          <p:nvPr/>
        </p:nvCxnSpPr>
        <p:spPr>
          <a:xfrm flipV="1">
            <a:off x="1403648" y="2185683"/>
            <a:ext cx="3024336" cy="1603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9904544">
            <a:off x="1730333" y="2601140"/>
            <a:ext cx="21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1 - www.google.fr ?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755305" y="2564904"/>
            <a:ext cx="2672679" cy="14299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19901689">
            <a:off x="2154534" y="3341506"/>
            <a:ext cx="21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2 – 173.194.40.119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195736" y="4509120"/>
            <a:ext cx="3960440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275856" y="4149080"/>
            <a:ext cx="21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3 – Requête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195736" y="4797152"/>
            <a:ext cx="3960440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203848" y="4869160"/>
            <a:ext cx="21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4 – Réponse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des noms de domaine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283691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Arborescence des espaces de noms par niveau</a:t>
            </a:r>
          </a:p>
          <a:p>
            <a:r>
              <a:rPr lang="fr-FR" dirty="0" smtClean="0"/>
              <a:t>Niveau global (Top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Domains</a:t>
            </a:r>
            <a:r>
              <a:rPr lang="fr-FR" dirty="0" smtClean="0"/>
              <a:t>) : géré par l’ICANN (Internet Corporation for </a:t>
            </a:r>
            <a:r>
              <a:rPr lang="fr-FR" dirty="0" err="1" smtClean="0"/>
              <a:t>Assigned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 and </a:t>
            </a:r>
            <a:r>
              <a:rPr lang="fr-FR" dirty="0" err="1" smtClean="0"/>
              <a:t>Numbers</a:t>
            </a:r>
            <a:r>
              <a:rPr lang="fr-FR" dirty="0" smtClean="0"/>
              <a:t>)</a:t>
            </a:r>
          </a:p>
          <a:p>
            <a:r>
              <a:rPr lang="fr-FR" dirty="0" smtClean="0"/>
              <a:t>Organismes spécifiques pour les groupes de premier niveau. Ex : AFNIC (Association Française pour le Nommage Internet en Coopération) : </a:t>
            </a:r>
          </a:p>
          <a:p>
            <a:pPr lvl="1"/>
            <a:r>
              <a:rPr lang="fr-FR" dirty="0" smtClean="0"/>
              <a:t>France (.</a:t>
            </a:r>
            <a:r>
              <a:rPr lang="fr-FR" dirty="0" err="1" smtClean="0"/>
              <a:t>fr</a:t>
            </a:r>
            <a:r>
              <a:rPr lang="fr-FR" dirty="0" smtClean="0"/>
              <a:t>), Réunion (.</a:t>
            </a:r>
            <a:r>
              <a:rPr lang="fr-FR" dirty="0" err="1" smtClean="0"/>
              <a:t>re</a:t>
            </a:r>
            <a:r>
              <a:rPr lang="fr-FR" dirty="0" smtClean="0"/>
              <a:t>), terres australes et antarctiques françaises (.</a:t>
            </a:r>
            <a:r>
              <a:rPr lang="fr-FR" dirty="0" err="1" smtClean="0"/>
              <a:t>tf</a:t>
            </a:r>
            <a:r>
              <a:rPr lang="fr-FR" dirty="0" smtClean="0"/>
              <a:t>), Mayotte (.</a:t>
            </a:r>
            <a:r>
              <a:rPr lang="fr-FR" dirty="0" err="1" smtClean="0"/>
              <a:t>yt</a:t>
            </a:r>
            <a:r>
              <a:rPr lang="fr-FR" dirty="0" smtClean="0"/>
              <a:t>), Saint-Pierre-et-Miquelon (.pm) et Wallis-et-Futuna (.</a:t>
            </a:r>
            <a:r>
              <a:rPr lang="fr-FR" dirty="0" err="1" smtClean="0"/>
              <a:t>wf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Exemples de premier niveau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560" y="4509120"/>
          <a:ext cx="7848872" cy="167644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224136"/>
                <a:gridCol w="1872208"/>
                <a:gridCol w="720080"/>
                <a:gridCol w="4032448"/>
              </a:tblGrid>
              <a:tr h="303772"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biz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Business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.info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</a:t>
                      </a:r>
                      <a:endParaRPr lang="fr-FR" dirty="0"/>
                    </a:p>
                  </a:txBody>
                  <a:tcPr/>
                </a:tc>
              </a:tr>
              <a:tr h="303772"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com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Commercial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.net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Network</a:t>
                      </a:r>
                      <a:endParaRPr lang="fr-FR" dirty="0"/>
                    </a:p>
                  </a:txBody>
                  <a:tcPr/>
                </a:tc>
              </a:tr>
              <a:tr h="420608"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edu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Education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org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Organisation</a:t>
                      </a:r>
                      <a:r>
                        <a:rPr lang="fr-FR" baseline="0" dirty="0" smtClean="0"/>
                        <a:t> à but non lucratif</a:t>
                      </a:r>
                      <a:endParaRPr lang="fr-FR" dirty="0"/>
                    </a:p>
                  </a:txBody>
                  <a:tcPr/>
                </a:tc>
              </a:tr>
              <a:tr h="524320"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gouv</a:t>
                      </a:r>
                      <a:r>
                        <a:rPr lang="fr-FR" dirty="0" smtClean="0"/>
                        <a:t>, .</a:t>
                      </a:r>
                      <a:r>
                        <a:rPr lang="fr-FR" dirty="0" err="1" smtClean="0"/>
                        <a:t>gov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Gouvernement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.jobs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</a:t>
                      </a:r>
                      <a:r>
                        <a:rPr lang="fr-FR" baseline="0" dirty="0" smtClean="0"/>
                        <a:t> humaines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 des domaines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395536" y="1700808"/>
          <a:ext cx="828092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Langages du Web :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eXtensible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Language</a:t>
            </a:r>
          </a:p>
          <a:p>
            <a:r>
              <a:rPr lang="fr-FR" dirty="0" smtClean="0"/>
              <a:t>Représentation de données sous forme structurée</a:t>
            </a:r>
          </a:p>
          <a:p>
            <a:r>
              <a:rPr lang="fr-FR" dirty="0" smtClean="0"/>
              <a:t>Notation sous forme de balises ouvrantes et fermantes (éléments) : </a:t>
            </a:r>
          </a:p>
          <a:p>
            <a:pPr lvl="1"/>
            <a:r>
              <a:rPr lang="fr-FR" dirty="0" smtClean="0"/>
              <a:t>&lt;élément&gt;…&lt;/élément&gt;</a:t>
            </a:r>
          </a:p>
          <a:p>
            <a:r>
              <a:rPr lang="fr-FR" dirty="0" smtClean="0"/>
              <a:t>Possibilité d’ajouter des attributs à un élément : </a:t>
            </a:r>
          </a:p>
          <a:p>
            <a:pPr lvl="1"/>
            <a:r>
              <a:rPr lang="fr-FR" dirty="0" smtClean="0"/>
              <a:t>&lt;élément attribut="valeur"&gt;…&lt;/élément&gt;</a:t>
            </a:r>
          </a:p>
          <a:p>
            <a:r>
              <a:rPr lang="fr-FR" dirty="0" smtClean="0"/>
              <a:t>Organisation en arbre</a:t>
            </a:r>
          </a:p>
          <a:p>
            <a:r>
              <a:rPr lang="fr-FR" dirty="0" smtClean="0"/>
              <a:t>Utilisé pour de nombreux standards : HTML, RSS, SOAP,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BEC157B-69E3-4143-BC29-D2E7BC3C26E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(c) Benoit Chauvet 2013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15616" y="1600200"/>
            <a:ext cx="7272808" cy="4853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&lt;personnes&gt;</a:t>
            </a:r>
          </a:p>
          <a:p>
            <a:pPr>
              <a:buNone/>
            </a:pPr>
            <a:r>
              <a:rPr lang="fr-FR" dirty="0" smtClean="0"/>
              <a:t>	&lt;personne id="42"&gt;</a:t>
            </a:r>
          </a:p>
          <a:p>
            <a:pPr>
              <a:buNone/>
            </a:pPr>
            <a:r>
              <a:rPr lang="fr-FR" dirty="0" smtClean="0"/>
              <a:t>		&lt;nom&gt;</a:t>
            </a:r>
            <a:r>
              <a:rPr lang="fr-FR" dirty="0" err="1" smtClean="0"/>
              <a:t>Morisson</a:t>
            </a:r>
            <a:r>
              <a:rPr lang="fr-FR" dirty="0" smtClean="0"/>
              <a:t>&lt;/nom&gt;</a:t>
            </a:r>
          </a:p>
          <a:p>
            <a:pPr>
              <a:buNone/>
            </a:pPr>
            <a:r>
              <a:rPr lang="fr-FR" dirty="0" smtClean="0"/>
              <a:t>		&lt;</a:t>
            </a:r>
            <a:r>
              <a:rPr lang="fr-FR" dirty="0" err="1" smtClean="0"/>
              <a:t>prenom</a:t>
            </a:r>
            <a:r>
              <a:rPr lang="fr-FR" dirty="0" smtClean="0"/>
              <a:t>&gt;Jim&lt;/</a:t>
            </a:r>
            <a:r>
              <a:rPr lang="fr-FR" dirty="0" err="1" smtClean="0"/>
              <a:t>prenom</a:t>
            </a:r>
            <a:r>
              <a:rPr lang="fr-FR" dirty="0" smtClean="0"/>
              <a:t>&gt;</a:t>
            </a:r>
          </a:p>
          <a:p>
            <a:pPr>
              <a:buNone/>
            </a:pPr>
            <a:r>
              <a:rPr lang="fr-FR" dirty="0" smtClean="0"/>
              <a:t>		&lt;</a:t>
            </a:r>
            <a:r>
              <a:rPr lang="fr-FR" dirty="0" err="1" smtClean="0"/>
              <a:t>age</a:t>
            </a:r>
            <a:r>
              <a:rPr lang="fr-FR" dirty="0" smtClean="0"/>
              <a:t>&gt;27&lt;/</a:t>
            </a:r>
            <a:r>
              <a:rPr lang="fr-FR" dirty="0" err="1" smtClean="0"/>
              <a:t>age</a:t>
            </a:r>
            <a:r>
              <a:rPr lang="fr-FR" dirty="0" smtClean="0"/>
              <a:t>&gt;</a:t>
            </a:r>
          </a:p>
          <a:p>
            <a:pPr>
              <a:buNone/>
            </a:pPr>
            <a:r>
              <a:rPr lang="fr-FR" dirty="0" smtClean="0"/>
              <a:t>		&lt;adresse&gt;</a:t>
            </a:r>
          </a:p>
          <a:p>
            <a:pPr lvl="2">
              <a:buNone/>
            </a:pPr>
            <a:r>
              <a:rPr lang="fr-FR" dirty="0" smtClean="0"/>
              <a:t>		</a:t>
            </a:r>
            <a:r>
              <a:rPr lang="fr-FR" sz="2800" dirty="0" smtClean="0"/>
              <a:t>&lt;rue&gt;36 Sunset Boulevard&lt;/rue&gt;</a:t>
            </a:r>
          </a:p>
          <a:p>
            <a:pPr lvl="2">
              <a:buNone/>
            </a:pPr>
            <a:r>
              <a:rPr lang="fr-FR" sz="2800" dirty="0" smtClean="0"/>
              <a:t>		&lt;</a:t>
            </a:r>
            <a:r>
              <a:rPr lang="fr-FR" sz="2800" dirty="0" err="1" smtClean="0"/>
              <a:t>codePostal</a:t>
            </a:r>
            <a:r>
              <a:rPr lang="fr-FR" sz="2800" dirty="0" smtClean="0"/>
              <a:t>&gt;12345&lt;/</a:t>
            </a:r>
            <a:r>
              <a:rPr lang="fr-FR" sz="2800" dirty="0" err="1" smtClean="0"/>
              <a:t>codePostal</a:t>
            </a:r>
            <a:r>
              <a:rPr lang="fr-FR" sz="2800" dirty="0" smtClean="0"/>
              <a:t>&gt;</a:t>
            </a:r>
          </a:p>
          <a:p>
            <a:pPr lvl="2">
              <a:buNone/>
            </a:pPr>
            <a:r>
              <a:rPr lang="fr-FR" sz="2800" dirty="0" smtClean="0"/>
              <a:t>		&lt;ville&gt;Los Angeles&lt;/ville&gt;</a:t>
            </a:r>
          </a:p>
          <a:p>
            <a:pPr>
              <a:buNone/>
            </a:pPr>
            <a:r>
              <a:rPr lang="fr-FR" dirty="0" smtClean="0"/>
              <a:t>		&lt;/adresse&gt;</a:t>
            </a:r>
          </a:p>
          <a:p>
            <a:pPr>
              <a:buNone/>
            </a:pPr>
            <a:r>
              <a:rPr lang="fr-FR" dirty="0" smtClean="0"/>
              <a:t>	&lt;/personne&gt;</a:t>
            </a:r>
          </a:p>
          <a:p>
            <a:pPr>
              <a:buNone/>
            </a:pPr>
            <a:r>
              <a:rPr lang="fr-FR" dirty="0" smtClean="0"/>
              <a:t>	…</a:t>
            </a:r>
          </a:p>
          <a:p>
            <a:pPr lvl="0">
              <a:buNone/>
            </a:pPr>
            <a:r>
              <a:rPr lang="fr-FR" dirty="0" smtClean="0"/>
              <a:t>&lt;/personnes&gt;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2">
  <a:themeElements>
    <a:clrScheme name="Personnalisé 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66B368"/>
      </a:accent1>
      <a:accent2>
        <a:srgbClr val="60B5CC"/>
      </a:accent2>
      <a:accent3>
        <a:srgbClr val="A6D3A7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3294</TotalTime>
  <Words>399</Words>
  <Application>Microsoft Office PowerPoint</Application>
  <PresentationFormat>Affichage à l'écran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Thème2</vt:lpstr>
      <vt:lpstr>Bases de l’architecture web</vt:lpstr>
      <vt:lpstr>Bases du web : http et serveurs web</vt:lpstr>
      <vt:lpstr>Bases du web : DNS</vt:lpstr>
      <vt:lpstr>Architecture DNS</vt:lpstr>
      <vt:lpstr>Structure des noms de domaine</vt:lpstr>
      <vt:lpstr>Arborescence des domaines</vt:lpstr>
      <vt:lpstr>Langages du Web : XML</vt:lpstr>
      <vt:lpstr>Exemple XML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et technologies web pour AMOA</dc:title>
  <dc:creator>Ben</dc:creator>
  <cp:lastModifiedBy>Benoit</cp:lastModifiedBy>
  <cp:revision>26</cp:revision>
  <dcterms:created xsi:type="dcterms:W3CDTF">2014-10-21T13:44:11Z</dcterms:created>
  <dcterms:modified xsi:type="dcterms:W3CDTF">2015-04-09T11:26:11Z</dcterms:modified>
</cp:coreProperties>
</file>