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it Le Cahain" userId="40d37204-b6c2-41d6-8687-15c63a0f0fa3" providerId="ADAL" clId="{35B54A33-C144-48AB-BEB5-0C65FC62CAB4}"/>
    <pc:docChg chg="custSel modSld">
      <pc:chgData name="Benoit Le Cahain" userId="40d37204-b6c2-41d6-8687-15c63a0f0fa3" providerId="ADAL" clId="{35B54A33-C144-48AB-BEB5-0C65FC62CAB4}" dt="2023-08-28T09:52:18.830" v="8" actId="1076"/>
      <pc:docMkLst>
        <pc:docMk/>
      </pc:docMkLst>
      <pc:sldChg chg="addSp delSp modSp mod">
        <pc:chgData name="Benoit Le Cahain" userId="40d37204-b6c2-41d6-8687-15c63a0f0fa3" providerId="ADAL" clId="{35B54A33-C144-48AB-BEB5-0C65FC62CAB4}" dt="2023-08-28T09:52:18.830" v="8" actId="1076"/>
        <pc:sldMkLst>
          <pc:docMk/>
          <pc:sldMk cId="2246136981" sldId="256"/>
        </pc:sldMkLst>
        <pc:spChg chg="mod">
          <ac:chgData name="Benoit Le Cahain" userId="40d37204-b6c2-41d6-8687-15c63a0f0fa3" providerId="ADAL" clId="{35B54A33-C144-48AB-BEB5-0C65FC62CAB4}" dt="2023-08-23T10:07:44.843" v="4" actId="1076"/>
          <ac:spMkLst>
            <pc:docMk/>
            <pc:sldMk cId="2246136981" sldId="256"/>
            <ac:spMk id="4" creationId="{8F6B0C59-25EC-BB37-940A-4A903883D3A2}"/>
          </ac:spMkLst>
        </pc:spChg>
        <pc:picChg chg="add mod">
          <ac:chgData name="Benoit Le Cahain" userId="40d37204-b6c2-41d6-8687-15c63a0f0fa3" providerId="ADAL" clId="{35B54A33-C144-48AB-BEB5-0C65FC62CAB4}" dt="2023-08-28T09:52:18.830" v="8" actId="1076"/>
          <ac:picMkLst>
            <pc:docMk/>
            <pc:sldMk cId="2246136981" sldId="256"/>
            <ac:picMk id="3" creationId="{2216AC50-1846-68B3-4BC2-196E9EEEA6C2}"/>
          </ac:picMkLst>
        </pc:picChg>
        <pc:picChg chg="del mod">
          <ac:chgData name="Benoit Le Cahain" userId="40d37204-b6c2-41d6-8687-15c63a0f0fa3" providerId="ADAL" clId="{35B54A33-C144-48AB-BEB5-0C65FC62CAB4}" dt="2023-08-28T09:52:09.137" v="5" actId="478"/>
          <ac:picMkLst>
            <pc:docMk/>
            <pc:sldMk cId="2246136981" sldId="256"/>
            <ac:picMk id="6" creationId="{9479192C-72AF-0EF1-20DE-901D1BD251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E135-4D2C-3489-3554-EA9976E6D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1D8F2-4AC8-5051-1574-020E3BCA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9982-A5F0-5234-2EFA-D59F11E1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5D1A-987A-20EA-8138-E389703B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C46-D3DA-F8DD-095D-6BD7C4D8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8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9CEC-BB99-FAAF-4CA4-ECE4820E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9EA9F-C764-0037-494B-476FE60BD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33A6-74BA-5D8D-2441-CE38F1A2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5BDD-531E-5343-5395-BBFC15F2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7F59-E2DD-5BE9-08D5-C6F9FB16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9D496-ED54-06B3-6242-2CD91EFC6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9D2A5-C2DB-B171-7C0B-45A5B0568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6AB6-01D7-F933-2C64-60B52A68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31D8-AFFB-24CE-3584-620FF054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924E-59F1-8A22-1822-94B2E0A8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90FD-C6C8-06C4-7939-D98A029A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00F-E1CA-BCF7-0AAC-9D7E2743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5841-6363-0E03-216A-D94C147B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61B2-6049-DF9E-E722-FD7AF2E4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4A80-94A6-F69B-F29C-5AB79F56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6B74-87F6-0376-8BF9-60A55657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8E0C1-F1DE-849A-2D1F-34310310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E270-3A6F-DEED-7ECF-0E4906EC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F9AB-39BA-FBAE-FCF7-3143BB16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1FF3-4931-B156-0FF1-8AF21FCA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B97-9123-DD96-1A8F-3D230592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88BC-C79E-7ECA-4B30-2F16E33C7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8A6F4-6ADF-002E-DE60-810B402D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BDFC-8BBC-B123-4731-C6328034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BE7BE-14BD-0A15-E242-1D65F805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CD534-A7F5-4F98-1950-5B653A0A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8316-B46F-DC7B-C2E6-0C2B33FD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24485-493E-5AB2-D316-2C2866CB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6389F-04AF-1FB3-5CCE-5BC698723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04EC3-4D24-C3DB-7798-06558DF17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60C87-6FA0-9880-D972-8291270A8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34BAF-C33A-1A90-8AAB-692E2D09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3ECEA-64F8-ABC2-8F77-E9924512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77210-32C0-7EBF-DB2B-B67D528D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BEDC-EBAF-57A8-5239-5B74D67E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34BA3-DD35-ADD9-8BA9-E449EB65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BAA5-9710-9AE8-8DF8-8CE62195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98607-34A0-5991-4278-1C957F92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90212-AD02-FF35-5E5E-C61C9385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E2788-F7A0-C73E-4C51-B3D61B15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A733-9064-3445-E204-7340B48E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A4C5-9BE3-FF96-BB16-3F613D4F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7868-A894-4FF6-1BB0-56FBD156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25ABC-7039-CC1E-9B0C-5B572ADDA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C634A-7014-69AC-AD3F-5DCFB56A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E54FD-5580-E681-9ECA-7777FF88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B5EFA-18C9-7602-3066-CDAAEC85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EDC9-2473-14B8-ED5B-9BA7A030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702D1-F3C8-2A16-99BA-D78C5755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65C3C-E134-0194-630F-3942344EA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0EAE9-BF96-7360-450E-FA8792F0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4A072-BF39-9223-F337-9AEDB502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D421-3BEB-2F10-ECAD-29DFE17A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740B3-036A-BBD5-365E-356F2D86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1430-C2DD-87F7-CF47-EE5D8B653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0833-FBC5-F044-260D-0A61A1F0F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4A1F1-69B8-4D06-AA18-F34C58B0605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EE28-0BB7-07C9-21B4-81E372D61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53B0-60AD-5E19-41C9-A3EC083F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B0C59-25EC-BB37-940A-4A903883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247135"/>
            <a:ext cx="10515600" cy="827903"/>
          </a:xfrm>
        </p:spPr>
        <p:txBody>
          <a:bodyPr/>
          <a:lstStyle/>
          <a:p>
            <a:r>
              <a:rPr lang="en-US" dirty="0"/>
              <a:t>User authentication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6AC50-1846-68B3-4BC2-196E9EEE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0" y="1075038"/>
            <a:ext cx="9981873" cy="540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3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User authentication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authentication levels</dc:title>
  <dc:creator>Benoit Le Cahain</dc:creator>
  <cp:lastModifiedBy>Benoit Le Cahain</cp:lastModifiedBy>
  <cp:revision>1</cp:revision>
  <dcterms:created xsi:type="dcterms:W3CDTF">2023-08-23T10:03:27Z</dcterms:created>
  <dcterms:modified xsi:type="dcterms:W3CDTF">2023-08-28T09:52:22Z</dcterms:modified>
</cp:coreProperties>
</file>