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9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2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8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0A541-3F6B-42FD-9C8E-FEC9C25F166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7C15-03E4-4AEA-992A-3F3244D6AF1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5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1856018" y="2248677"/>
                <a:ext cx="1739129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𝒔𝒆𝒙</m:t>
                          </m:r>
                        </m:sub>
                      </m:sSub>
                    </m:oMath>
                  </m:oMathPara>
                </a14:m>
                <a:endParaRPr lang="fr-FR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𝒍𝒐𝒘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𝒑𝒂𝒓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𝒆𝒅𝒖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018" y="2248677"/>
                <a:ext cx="1739129" cy="667747"/>
              </a:xfrm>
              <a:prstGeom prst="rect">
                <a:avLst/>
              </a:prstGeom>
              <a:blipFill>
                <a:blip r:embed="rId2"/>
                <a:stretch>
                  <a:fillRect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3893727" y="4584441"/>
                <a:ext cx="703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𝒆𝒅𝒖</m:t>
                          </m:r>
                        </m:sub>
                      </m:sSub>
                    </m:oMath>
                  </m:oMathPara>
                </a14:m>
                <a:endParaRPr lang="fr-FR" b="1" dirty="0" smtClean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727" y="4584441"/>
                <a:ext cx="70365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6649367" y="4584441"/>
                <a:ext cx="118327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𝒔𝒎𝒐𝒌𝒊𝒏𝒈</m:t>
                          </m:r>
                        </m:sub>
                      </m:sSub>
                    </m:oMath>
                  </m:oMathPara>
                </a14:m>
                <a:endParaRPr lang="fr-FR" b="1" dirty="0" smtClean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67" y="4584441"/>
                <a:ext cx="1183273" cy="395621"/>
              </a:xfrm>
              <a:prstGeom prst="rect">
                <a:avLst/>
              </a:prstGeom>
              <a:blipFill>
                <a:blip r:embed="rId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5246140" y="2229088"/>
                <a:ext cx="1632113" cy="69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𝒑𝒉𝒚𝒔</m:t>
                          </m:r>
                        </m:sub>
                      </m:sSub>
                    </m:oMath>
                  </m:oMathPara>
                </a14:m>
                <a:endParaRPr lang="fr-FR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𝒐𝒄𝒄𝒖𝒑𝒂𝒕𝒊𝒐𝒏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140" y="2229088"/>
                <a:ext cx="1632113" cy="696666"/>
              </a:xfrm>
              <a:prstGeom prst="rect">
                <a:avLst/>
              </a:prstGeom>
              <a:blipFill>
                <a:blip r:embed="rId5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9181073" y="2385529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fr-FR" b="1" dirty="0" smtClean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073" y="2385529"/>
                <a:ext cx="38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>
            <a:stCxn id="4" idx="3"/>
            <a:endCxn id="7" idx="1"/>
          </p:cNvCxnSpPr>
          <p:nvPr/>
        </p:nvCxnSpPr>
        <p:spPr>
          <a:xfrm flipV="1">
            <a:off x="3595147" y="2577421"/>
            <a:ext cx="1650993" cy="5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7" idx="3"/>
            <a:endCxn id="8" idx="1"/>
          </p:cNvCxnSpPr>
          <p:nvPr/>
        </p:nvCxnSpPr>
        <p:spPr>
          <a:xfrm flipV="1">
            <a:off x="6878253" y="2570195"/>
            <a:ext cx="2302820" cy="7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5" idx="3"/>
            <a:endCxn id="6" idx="1"/>
          </p:cNvCxnSpPr>
          <p:nvPr/>
        </p:nvCxnSpPr>
        <p:spPr>
          <a:xfrm>
            <a:off x="4597381" y="4769107"/>
            <a:ext cx="2051986" cy="13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3079102" y="3088025"/>
            <a:ext cx="905069" cy="1487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506685" y="3004457"/>
            <a:ext cx="1116689" cy="1579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V="1">
            <a:off x="7675360" y="2860566"/>
            <a:ext cx="1505713" cy="1737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endCxn id="6" idx="0"/>
          </p:cNvCxnSpPr>
          <p:nvPr/>
        </p:nvCxnSpPr>
        <p:spPr>
          <a:xfrm>
            <a:off x="6409507" y="3004457"/>
            <a:ext cx="831497" cy="15799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4597129" y="2832936"/>
            <a:ext cx="4261504" cy="1764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3595147" y="2916424"/>
            <a:ext cx="3054220" cy="15893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orme libre 36"/>
          <p:cNvSpPr/>
          <p:nvPr/>
        </p:nvSpPr>
        <p:spPr>
          <a:xfrm>
            <a:off x="3368350" y="1678612"/>
            <a:ext cx="5635690" cy="644710"/>
          </a:xfrm>
          <a:custGeom>
            <a:avLst/>
            <a:gdLst>
              <a:gd name="connsiteX0" fmla="*/ 0 w 5635690"/>
              <a:gd name="connsiteY0" fmla="*/ 532743 h 644710"/>
              <a:gd name="connsiteX1" fmla="*/ 2565919 w 5635690"/>
              <a:gd name="connsiteY1" fmla="*/ 898 h 644710"/>
              <a:gd name="connsiteX2" fmla="*/ 5635690 w 5635690"/>
              <a:gd name="connsiteY2" fmla="*/ 644710 h 64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5690" h="644710">
                <a:moveTo>
                  <a:pt x="0" y="532743"/>
                </a:moveTo>
                <a:cubicBezTo>
                  <a:pt x="813318" y="257490"/>
                  <a:pt x="1626637" y="-17763"/>
                  <a:pt x="2565919" y="898"/>
                </a:cubicBezTo>
                <a:cubicBezTo>
                  <a:pt x="3505201" y="19559"/>
                  <a:pt x="4570445" y="332134"/>
                  <a:pt x="5635690" y="64471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383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</dc:creator>
  <cp:lastModifiedBy>Benoit</cp:lastModifiedBy>
  <cp:revision>1</cp:revision>
  <dcterms:created xsi:type="dcterms:W3CDTF">2025-10-08T14:59:46Z</dcterms:created>
  <dcterms:modified xsi:type="dcterms:W3CDTF">2025-10-08T15:10:31Z</dcterms:modified>
</cp:coreProperties>
</file>