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A541-3F6B-42FD-9C8E-FEC9C25F166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856018" y="2248677"/>
                <a:ext cx="1739129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𝒔𝒆𝒙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𝒍𝒐𝒘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𝒑𝒂𝒓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𝒆𝒅𝒖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18" y="2248677"/>
                <a:ext cx="1739129" cy="667747"/>
              </a:xfrm>
              <a:prstGeom prst="rect">
                <a:avLst/>
              </a:prstGeom>
              <a:blipFill>
                <a:blip r:embed="rId2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893727" y="4584441"/>
                <a:ext cx="703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𝒆𝒅𝒖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727" y="4584441"/>
                <a:ext cx="70365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649367" y="4584441"/>
                <a:ext cx="118327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𝒔𝒎𝒐𝒌𝒊𝒏𝒈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67" y="4584441"/>
                <a:ext cx="1183273" cy="395621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246140" y="2229088"/>
                <a:ext cx="1632113" cy="69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𝒑𝒉𝒚𝒔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𝒐𝒄𝒄𝒖𝒑𝒂𝒕𝒊𝒐𝒏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40" y="2229088"/>
                <a:ext cx="1632113" cy="696666"/>
              </a:xfrm>
              <a:prstGeom prst="rect">
                <a:avLst/>
              </a:prstGeom>
              <a:blipFill>
                <a:blip r:embed="rId5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81073" y="2385529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073" y="2385529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4" idx="3"/>
            <a:endCxn id="7" idx="1"/>
          </p:cNvCxnSpPr>
          <p:nvPr/>
        </p:nvCxnSpPr>
        <p:spPr>
          <a:xfrm flipV="1">
            <a:off x="3595147" y="2577421"/>
            <a:ext cx="1650993" cy="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3"/>
            <a:endCxn id="8" idx="1"/>
          </p:cNvCxnSpPr>
          <p:nvPr/>
        </p:nvCxnSpPr>
        <p:spPr>
          <a:xfrm flipV="1">
            <a:off x="6878253" y="2570195"/>
            <a:ext cx="2302820" cy="7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3"/>
            <a:endCxn id="6" idx="1"/>
          </p:cNvCxnSpPr>
          <p:nvPr/>
        </p:nvCxnSpPr>
        <p:spPr>
          <a:xfrm>
            <a:off x="4597381" y="4769107"/>
            <a:ext cx="2051986" cy="1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079102" y="3088025"/>
            <a:ext cx="905069" cy="1487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06685" y="3004457"/>
            <a:ext cx="1116689" cy="1579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675360" y="2860566"/>
            <a:ext cx="1505713" cy="1737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6" idx="0"/>
          </p:cNvCxnSpPr>
          <p:nvPr/>
        </p:nvCxnSpPr>
        <p:spPr>
          <a:xfrm>
            <a:off x="6409507" y="3004457"/>
            <a:ext cx="831497" cy="1579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4597129" y="2832936"/>
            <a:ext cx="4261504" cy="1764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595147" y="2916424"/>
            <a:ext cx="3054220" cy="1589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e libre 36"/>
          <p:cNvSpPr/>
          <p:nvPr/>
        </p:nvSpPr>
        <p:spPr>
          <a:xfrm>
            <a:off x="3368350" y="1678612"/>
            <a:ext cx="5635690" cy="644710"/>
          </a:xfrm>
          <a:custGeom>
            <a:avLst/>
            <a:gdLst>
              <a:gd name="connsiteX0" fmla="*/ 0 w 5635690"/>
              <a:gd name="connsiteY0" fmla="*/ 532743 h 644710"/>
              <a:gd name="connsiteX1" fmla="*/ 2565919 w 5635690"/>
              <a:gd name="connsiteY1" fmla="*/ 898 h 644710"/>
              <a:gd name="connsiteX2" fmla="*/ 5635690 w 5635690"/>
              <a:gd name="connsiteY2" fmla="*/ 644710 h 64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690" h="644710">
                <a:moveTo>
                  <a:pt x="0" y="532743"/>
                </a:moveTo>
                <a:cubicBezTo>
                  <a:pt x="813318" y="257490"/>
                  <a:pt x="1626637" y="-17763"/>
                  <a:pt x="2565919" y="898"/>
                </a:cubicBezTo>
                <a:cubicBezTo>
                  <a:pt x="3505201" y="19559"/>
                  <a:pt x="4570445" y="332134"/>
                  <a:pt x="5635690" y="6447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986647" y="1026367"/>
                <a:ext cx="808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647" y="1026367"/>
                <a:ext cx="808170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53972" y="27548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72" y="2754861"/>
                <a:ext cx="72006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05146" y="2754861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46" y="2754861"/>
                <a:ext cx="77777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766013" y="422630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013" y="4226307"/>
                <a:ext cx="71365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128650" y="3095168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50" y="3095168"/>
                <a:ext cx="71205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692015" y="502671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015" y="5026715"/>
                <a:ext cx="69762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9322462" y="422630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62" y="4226307"/>
                <a:ext cx="7136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397118" y="312419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18" y="3124193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2593910" y="1800808"/>
            <a:ext cx="578498" cy="867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727196" y="3036321"/>
            <a:ext cx="490240" cy="136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8129881" y="3070080"/>
            <a:ext cx="332984" cy="140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601616" y="3124193"/>
            <a:ext cx="1231641" cy="11021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12" idx="1"/>
          </p:cNvCxnSpPr>
          <p:nvPr/>
        </p:nvCxnSpPr>
        <p:spPr>
          <a:xfrm>
            <a:off x="5479670" y="4410973"/>
            <a:ext cx="3842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3"/>
            <a:endCxn id="6" idx="1"/>
          </p:cNvCxnSpPr>
          <p:nvPr/>
        </p:nvCxnSpPr>
        <p:spPr>
          <a:xfrm>
            <a:off x="3774041" y="2939527"/>
            <a:ext cx="36311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" idx="3"/>
            <a:endCxn id="13" idx="1"/>
          </p:cNvCxnSpPr>
          <p:nvPr/>
        </p:nvCxnSpPr>
        <p:spPr>
          <a:xfrm>
            <a:off x="4840704" y="3279834"/>
            <a:ext cx="3556414" cy="2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3"/>
          </p:cNvCxnSpPr>
          <p:nvPr/>
        </p:nvCxnSpPr>
        <p:spPr>
          <a:xfrm>
            <a:off x="2794817" y="1349533"/>
            <a:ext cx="4606249" cy="1319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2883159" y="1544293"/>
            <a:ext cx="6226013" cy="2594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 43"/>
          <p:cNvSpPr/>
          <p:nvPr/>
        </p:nvSpPr>
        <p:spPr>
          <a:xfrm>
            <a:off x="2323322" y="1828800"/>
            <a:ext cx="2304662" cy="2481943"/>
          </a:xfrm>
          <a:custGeom>
            <a:avLst/>
            <a:gdLst>
              <a:gd name="connsiteX0" fmla="*/ 0 w 2304662"/>
              <a:gd name="connsiteY0" fmla="*/ 0 h 2481943"/>
              <a:gd name="connsiteX1" fmla="*/ 681135 w 2304662"/>
              <a:gd name="connsiteY1" fmla="*/ 1474237 h 2481943"/>
              <a:gd name="connsiteX2" fmla="*/ 2304662 w 2304662"/>
              <a:gd name="connsiteY2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4662" h="2481943">
                <a:moveTo>
                  <a:pt x="0" y="0"/>
                </a:moveTo>
                <a:cubicBezTo>
                  <a:pt x="148512" y="530290"/>
                  <a:pt x="297025" y="1060580"/>
                  <a:pt x="681135" y="1474237"/>
                </a:cubicBezTo>
                <a:cubicBezTo>
                  <a:pt x="1065245" y="1887894"/>
                  <a:pt x="1684953" y="2184918"/>
                  <a:pt x="2304662" y="248194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rme libre 44"/>
          <p:cNvSpPr/>
          <p:nvPr/>
        </p:nvSpPr>
        <p:spPr>
          <a:xfrm>
            <a:off x="2153714" y="1838131"/>
            <a:ext cx="3407331" cy="3284375"/>
          </a:xfrm>
          <a:custGeom>
            <a:avLst/>
            <a:gdLst>
              <a:gd name="connsiteX0" fmla="*/ 20319 w 3407331"/>
              <a:gd name="connsiteY0" fmla="*/ 0 h 3284375"/>
              <a:gd name="connsiteX1" fmla="*/ 505510 w 3407331"/>
              <a:gd name="connsiteY1" fmla="*/ 2034073 h 3284375"/>
              <a:gd name="connsiteX2" fmla="*/ 3407331 w 3407331"/>
              <a:gd name="connsiteY2" fmla="*/ 3284375 h 328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7331" h="3284375">
                <a:moveTo>
                  <a:pt x="20319" y="0"/>
                </a:moveTo>
                <a:cubicBezTo>
                  <a:pt x="-19337" y="743338"/>
                  <a:pt x="-58992" y="1486677"/>
                  <a:pt x="505510" y="2034073"/>
                </a:cubicBezTo>
                <a:cubicBezTo>
                  <a:pt x="1070012" y="2581469"/>
                  <a:pt x="2238671" y="2932922"/>
                  <a:pt x="3407331" y="3284375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rme libre 45"/>
          <p:cNvSpPr/>
          <p:nvPr/>
        </p:nvSpPr>
        <p:spPr>
          <a:xfrm>
            <a:off x="2845837" y="1222310"/>
            <a:ext cx="5794310" cy="1875453"/>
          </a:xfrm>
          <a:custGeom>
            <a:avLst/>
            <a:gdLst>
              <a:gd name="connsiteX0" fmla="*/ 0 w 5794310"/>
              <a:gd name="connsiteY0" fmla="*/ 0 h 1875453"/>
              <a:gd name="connsiteX1" fmla="*/ 65314 w 5794310"/>
              <a:gd name="connsiteY1" fmla="*/ 0 h 1875453"/>
              <a:gd name="connsiteX2" fmla="*/ 4030824 w 5794310"/>
              <a:gd name="connsiteY2" fmla="*/ 727788 h 1875453"/>
              <a:gd name="connsiteX3" fmla="*/ 5794310 w 5794310"/>
              <a:gd name="connsiteY3" fmla="*/ 1875453 h 18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4310" h="1875453">
                <a:moveTo>
                  <a:pt x="0" y="0"/>
                </a:moveTo>
                <a:lnTo>
                  <a:pt x="65314" y="0"/>
                </a:lnTo>
                <a:cubicBezTo>
                  <a:pt x="737118" y="121298"/>
                  <a:pt x="3075991" y="415213"/>
                  <a:pt x="4030824" y="727788"/>
                </a:cubicBezTo>
                <a:cubicBezTo>
                  <a:pt x="4985657" y="1040363"/>
                  <a:pt x="5389983" y="1457908"/>
                  <a:pt x="5794310" y="187545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rme libre 46"/>
          <p:cNvSpPr/>
          <p:nvPr/>
        </p:nvSpPr>
        <p:spPr>
          <a:xfrm>
            <a:off x="2864498" y="1127609"/>
            <a:ext cx="6718041" cy="2931207"/>
          </a:xfrm>
          <a:custGeom>
            <a:avLst/>
            <a:gdLst>
              <a:gd name="connsiteX0" fmla="*/ 0 w 6718041"/>
              <a:gd name="connsiteY0" fmla="*/ 1395 h 2931207"/>
              <a:gd name="connsiteX1" fmla="*/ 5206482 w 6718041"/>
              <a:gd name="connsiteY1" fmla="*/ 477256 h 2931207"/>
              <a:gd name="connsiteX2" fmla="*/ 6718041 w 6718041"/>
              <a:gd name="connsiteY2" fmla="*/ 2931207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8041" h="2931207">
                <a:moveTo>
                  <a:pt x="0" y="1395"/>
                </a:moveTo>
                <a:cubicBezTo>
                  <a:pt x="2043404" y="-4826"/>
                  <a:pt x="4086809" y="-11046"/>
                  <a:pt x="5206482" y="477256"/>
                </a:cubicBezTo>
                <a:cubicBezTo>
                  <a:pt x="6326155" y="965558"/>
                  <a:pt x="6522098" y="1948382"/>
                  <a:pt x="6718041" y="293120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2774030" y="1713534"/>
            <a:ext cx="1540561" cy="1419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 50"/>
          <p:cNvSpPr/>
          <p:nvPr/>
        </p:nvSpPr>
        <p:spPr>
          <a:xfrm>
            <a:off x="3732245" y="3107094"/>
            <a:ext cx="5449077" cy="1184988"/>
          </a:xfrm>
          <a:custGeom>
            <a:avLst/>
            <a:gdLst>
              <a:gd name="connsiteX0" fmla="*/ 0 w 5449077"/>
              <a:gd name="connsiteY0" fmla="*/ 0 h 1184988"/>
              <a:gd name="connsiteX1" fmla="*/ 1754155 w 5449077"/>
              <a:gd name="connsiteY1" fmla="*/ 830424 h 1184988"/>
              <a:gd name="connsiteX2" fmla="*/ 5449077 w 5449077"/>
              <a:gd name="connsiteY2" fmla="*/ 1184988 h 118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077" h="1184988">
                <a:moveTo>
                  <a:pt x="0" y="0"/>
                </a:moveTo>
                <a:cubicBezTo>
                  <a:pt x="422988" y="316463"/>
                  <a:pt x="845976" y="632926"/>
                  <a:pt x="1754155" y="830424"/>
                </a:cubicBezTo>
                <a:cubicBezTo>
                  <a:pt x="2662334" y="1027922"/>
                  <a:pt x="4055705" y="1106455"/>
                  <a:pt x="5449077" y="11849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rme libre 51"/>
          <p:cNvSpPr/>
          <p:nvPr/>
        </p:nvSpPr>
        <p:spPr>
          <a:xfrm>
            <a:off x="3582955" y="3312367"/>
            <a:ext cx="2062065" cy="1726164"/>
          </a:xfrm>
          <a:custGeom>
            <a:avLst/>
            <a:gdLst>
              <a:gd name="connsiteX0" fmla="*/ 0 w 2062065"/>
              <a:gd name="connsiteY0" fmla="*/ 0 h 1726164"/>
              <a:gd name="connsiteX1" fmla="*/ 811763 w 2062065"/>
              <a:gd name="connsiteY1" fmla="*/ 1175657 h 1726164"/>
              <a:gd name="connsiteX2" fmla="*/ 2062065 w 2062065"/>
              <a:gd name="connsiteY2" fmla="*/ 1726164 h 172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065" h="1726164">
                <a:moveTo>
                  <a:pt x="0" y="0"/>
                </a:moveTo>
                <a:cubicBezTo>
                  <a:pt x="234043" y="443981"/>
                  <a:pt x="468086" y="887963"/>
                  <a:pt x="811763" y="1175657"/>
                </a:cubicBezTo>
                <a:cubicBezTo>
                  <a:pt x="1155440" y="1463351"/>
                  <a:pt x="1608752" y="1594757"/>
                  <a:pt x="2062065" y="1726164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3909123" y="3001099"/>
            <a:ext cx="4292461" cy="23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1" idx="0"/>
          </p:cNvCxnSpPr>
          <p:nvPr/>
        </p:nvCxnSpPr>
        <p:spPr>
          <a:xfrm flipV="1">
            <a:off x="6040829" y="3095168"/>
            <a:ext cx="1570809" cy="1931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223518" y="3493525"/>
            <a:ext cx="2258114" cy="1533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1" idx="3"/>
          </p:cNvCxnSpPr>
          <p:nvPr/>
        </p:nvCxnSpPr>
        <p:spPr>
          <a:xfrm flipV="1">
            <a:off x="6389642" y="4574717"/>
            <a:ext cx="2881111" cy="636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orme libre 64"/>
          <p:cNvSpPr/>
          <p:nvPr/>
        </p:nvSpPr>
        <p:spPr>
          <a:xfrm>
            <a:off x="7865706" y="3125755"/>
            <a:ext cx="1399592" cy="989045"/>
          </a:xfrm>
          <a:custGeom>
            <a:avLst/>
            <a:gdLst>
              <a:gd name="connsiteX0" fmla="*/ 0 w 1399592"/>
              <a:gd name="connsiteY0" fmla="*/ 0 h 989045"/>
              <a:gd name="connsiteX1" fmla="*/ 419878 w 1399592"/>
              <a:gd name="connsiteY1" fmla="*/ 475861 h 989045"/>
              <a:gd name="connsiteX2" fmla="*/ 1399592 w 1399592"/>
              <a:gd name="connsiteY2" fmla="*/ 989045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592" h="989045">
                <a:moveTo>
                  <a:pt x="0" y="0"/>
                </a:moveTo>
                <a:cubicBezTo>
                  <a:pt x="93306" y="155510"/>
                  <a:pt x="186613" y="311020"/>
                  <a:pt x="419878" y="475861"/>
                </a:cubicBezTo>
                <a:cubicBezTo>
                  <a:pt x="653143" y="640702"/>
                  <a:pt x="1026367" y="814873"/>
                  <a:pt x="1399592" y="989045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eur droit avec flèche 65"/>
          <p:cNvCxnSpPr/>
          <p:nvPr/>
        </p:nvCxnSpPr>
        <p:spPr>
          <a:xfrm flipV="1">
            <a:off x="5479670" y="3106833"/>
            <a:ext cx="1872905" cy="1185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5561045" y="3424439"/>
            <a:ext cx="2762171" cy="893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flipV="1">
            <a:off x="1986647" y="634482"/>
            <a:ext cx="4236871" cy="439223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122841" y="4672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Visit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7942242" y="775452"/>
            <a:ext cx="655151" cy="49162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17577" y="6351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Visit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8697011" y="8228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Visit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3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77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4</cp:revision>
  <dcterms:created xsi:type="dcterms:W3CDTF">2025-10-08T14:59:46Z</dcterms:created>
  <dcterms:modified xsi:type="dcterms:W3CDTF">2025-10-10T18:00:28Z</dcterms:modified>
</cp:coreProperties>
</file>