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d7624b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d7624b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d7624b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d7624b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7624b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7624b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d7624b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d7624b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7624b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7624b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d7624b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d7624b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7624b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7624b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7624b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7624b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ireheroesus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7800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Is there a way to tell what communication method (call, texting, or email) is more successful with clients, either based on their success in job placement or some other outcome?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68" y="3032793"/>
            <a:ext cx="2690675" cy="1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analyzed the average amount of calls/email recruiters sent to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trends/patterns in active vs non-active Hire Heroes USA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50" y="3240950"/>
            <a:ext cx="2526449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find ways to motivate to assist future job seekers to secure jobs at a higher success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 can relate with said struggle.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data analytics, we can find a solution to help ourselves and to help others that are seeking jobs.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reflect on the state of job hiring and the recruiting </a:t>
            </a:r>
            <a:r>
              <a:rPr lang="en"/>
              <a:t>industry</a:t>
            </a:r>
            <a:r>
              <a:rPr lang="en"/>
              <a:t> in the modern age.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75" y="106275"/>
            <a:ext cx="2482524" cy="14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Look through data dictionary to get a greater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Sales Force Contact dataset, prioritized on 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Ringdna100_email_attempts, Ringdna100_call_attempts, Client_C, Date_turned_blue_c, and Date_turned_green_c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Distinguished Donors vs Clients in Client_C sheet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Donor information was not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People with dates next to their names in date_turned_blue_c column were hired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Date_turned_green_c sheet helped us determine the amount of active users on Hire Heroes USA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Hypothesis: Active users had a better chance of getting hired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20" y="163525"/>
            <a:ext cx="2550754" cy="14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data cleaning method through Excel.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find duplicates using </a:t>
            </a:r>
            <a:r>
              <a:rPr lang="en"/>
              <a:t>conditional</a:t>
            </a:r>
            <a:r>
              <a:rPr lang="en"/>
              <a:t> formatting.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donors through the Client_C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data_turned_blue and data_turned_green columns to evaluate relationships between various factors and hiring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</a:t>
            </a:r>
            <a:r>
              <a:rPr i="1" lang="en"/>
              <a:t>vlookup</a:t>
            </a:r>
            <a:r>
              <a:rPr lang="en"/>
              <a:t> formula to determine call/email frequency per client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75" y="254200"/>
            <a:ext cx="2733299" cy="12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non-active members were not hired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active members were hired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must find ways to help members maintain active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implement new features or strategies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2048400"/>
            <a:ext cx="4367399" cy="245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158350" y="3997825"/>
            <a:ext cx="56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Active</a:t>
            </a:r>
            <a:r>
              <a:rPr lang="en" sz="900"/>
              <a:t> </a:t>
            </a:r>
            <a:endParaRPr sz="900"/>
          </a:p>
        </p:txBody>
      </p:sp>
      <p:sp>
        <p:nvSpPr>
          <p:cNvPr id="113" name="Google Shape;113;p19"/>
          <p:cNvSpPr txBox="1"/>
          <p:nvPr/>
        </p:nvSpPr>
        <p:spPr>
          <a:xfrm>
            <a:off x="5412775" y="3959200"/>
            <a:ext cx="8046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Non-Active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average, recruiters called and emailed hired clients more than non-hired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Recruiters may contact more qualified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Variable: Qualifications of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should post jobs from all different industries and experience levels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444595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169475" y="4075675"/>
            <a:ext cx="746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Not-Hired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772350" y="4075675"/>
            <a:ext cx="48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https://www.hireheroesusa.org/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