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99" d="100"/>
          <a:sy n="99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C37EE-6538-BC47-8B80-2BCE092CAAF2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E1F20-0CBA-C645-B025-57FD86A3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be the first to say, using Git is </a:t>
            </a:r>
            <a:r>
              <a:rPr lang="en-US" dirty="0" err="1"/>
              <a:t>kinda</a:t>
            </a:r>
            <a:r>
              <a:rPr lang="en-US" dirty="0"/>
              <a:t> nuts. The naming of things in unintuitive. It can feel like trying to find your way through a maze with a blindfold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1F20-0CBA-C645-B025-57FD86A340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1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Merging, rebasing, reset –hard vs reset HEAD, etc. Why not just use </a:t>
            </a:r>
            <a:r>
              <a:rPr lang="en-US" dirty="0" err="1"/>
              <a:t>DropBox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1F20-0CBA-C645-B025-57FD86A34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what when where and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1F20-0CBA-C645-B025-57FD86A340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1F20-0CBA-C645-B025-57FD86A340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bender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1F20-0CBA-C645-B025-57FD86A340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will always tell you what it wants (except when it doesn’t)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1F20-0CBA-C645-B025-57FD86A340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2A16-6503-1C46-8A46-E90A3B3BE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F9A51-78F4-CF42-9970-41A66696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B93D-0580-0347-B60D-D92C1829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CD78-38C6-904D-BD0E-DC89A88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2B29-A3AF-3B40-BF38-927625ED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4EF7-80E8-0142-86A8-2E19DF42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D104B-47F4-3544-BEFE-F6EB6F0A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0DA2-BB7A-6E43-9D15-466D653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84AF-533E-DA41-94D6-37FBEEB0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B135-0133-A746-9563-D767E50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B8719-2FDD-3449-A196-3D490FD4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709A-4974-E741-9DC7-82FEB4E6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AC7B-DBD3-ED4E-9F50-741C1BDA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A4A9-5423-9949-B1E6-74CDEE4A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B168-F8D8-764E-9308-EE23927D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63AD-C9FB-D04D-B845-A50069A8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5098-8498-F442-9937-7169E8CB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2A0C-F037-DF46-8829-0D1C47BC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A44D-57BC-0B43-8BCE-28C61105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4CCA-52C5-D549-8683-1769BCB3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71E4-6B3E-284F-8A7C-869D3ED7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CED0-F9D0-C24D-83E7-04E263E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75A1-5579-D04B-A538-2FAE32FD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CF52-2F22-F74F-AA9D-559D8025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13F7-D5ED-4142-8C96-76D90255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F77C-3F7D-2143-B0EF-B869E31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D4A5-BD91-0644-8343-60A34C0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A722-8B6C-BC4C-8CBC-6AF4E369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8855E-94ED-2546-809D-0A348022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3B66-A0CA-AB49-B4CE-D008197C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28A7-7593-394C-BEA4-B1BFF663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5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7742-7F60-BF49-82DF-108A105D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77E2B-B935-934F-BDD8-F6927E93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A238B-EB2B-FB49-856E-0A88E693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619-DF34-4743-BB92-4F9FD8383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E0A66-2077-AE40-9E6C-88FC59FC4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CEDE7-CA77-E14D-9427-1BA73EB4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E0E87-6CAF-C548-A6A0-2CCD568D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8D619-2FED-5149-8A11-2413DD47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86D2-9188-AB44-A73C-C5A0789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7901B-5DC9-2F46-88FF-5512FA58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D62BE-83F1-2A4B-B3C6-840D1860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74E1A-EDCB-B44F-AFE3-CE27371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52CD8-9A1A-AD46-86AA-2E4B3646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5A1E-45D9-3A4B-9C67-9007587D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768A-1FDE-BC44-9AFA-8FEE0DD0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D6F-23D2-9D40-8820-98A15FF2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42D6-A4AE-5C4C-AE74-AF404C9F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5DB9-AA60-E74B-9C3E-B96B706EE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7F776-8B31-C444-B269-AD8B0F03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EAA72-8DE6-A14F-9CF0-5DEBC1C1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C388A-1E58-C946-84EF-9C99AA0A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C7B5-F078-AE44-9E54-BEB1F64D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FC1E0-1975-8040-816B-436F59CA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E89A-443F-704B-80AD-94986BDEE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2F50E-7B52-924A-BA27-7BF4A3D9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1EDE-0759-EA41-B77F-9012E76F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4755D-CFE2-D74D-93BE-F2D88B3B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10152-310F-524C-A7D5-BDCB5B9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0D2C-5469-7840-B3CE-2F015E5B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BA45-84CA-FF4C-B529-37D11E7A6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BDC4-64D0-094C-A52B-6027D43F14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41AB-5CB6-E04C-89EB-7AF1BE4C0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C9C2-B8E7-E545-89E7-078875AFC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DAAD-C3D5-8E4B-81FD-8B3AB1FD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benortiz/talk-git-is-nea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11A1-00F1-144B-A7F1-F504EA4CA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is Neat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D6186-6D57-8146-B3E4-F2569216C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A732-9785-C04C-9FE5-597BFDB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7861-2240-5444-835B-B749842D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is … There are many ways to change history</a:t>
            </a:r>
          </a:p>
          <a:p>
            <a:pPr lvl="1"/>
            <a:r>
              <a:rPr lang="en-US" dirty="0"/>
              <a:t>git rebase --interactive</a:t>
            </a:r>
          </a:p>
          <a:p>
            <a:pPr lvl="2"/>
            <a:r>
              <a:rPr lang="en-US" dirty="0"/>
              <a:t>Change the order of commits</a:t>
            </a:r>
          </a:p>
          <a:p>
            <a:pPr lvl="2"/>
            <a:r>
              <a:rPr lang="en-US" dirty="0"/>
              <a:t>Combine commits</a:t>
            </a:r>
          </a:p>
          <a:p>
            <a:pPr lvl="2"/>
            <a:r>
              <a:rPr lang="en-US" dirty="0"/>
              <a:t>Split commits</a:t>
            </a:r>
          </a:p>
          <a:p>
            <a:pPr lvl="2"/>
            <a:r>
              <a:rPr lang="en-US" dirty="0"/>
              <a:t>Run a command between commits</a:t>
            </a:r>
          </a:p>
          <a:p>
            <a:pPr lvl="2"/>
            <a:r>
              <a:rPr lang="en-US" dirty="0"/>
              <a:t>git commit –fixup</a:t>
            </a:r>
          </a:p>
          <a:p>
            <a:pPr lvl="2"/>
            <a:r>
              <a:rPr lang="en-US" dirty="0" err="1"/>
              <a:t>rerere</a:t>
            </a:r>
            <a:endParaRPr lang="en-US" dirty="0"/>
          </a:p>
          <a:p>
            <a:pPr lvl="1"/>
            <a:r>
              <a:rPr lang="en-US" dirty="0"/>
              <a:t>git add --patch</a:t>
            </a:r>
          </a:p>
          <a:p>
            <a:pPr lvl="2"/>
            <a:r>
              <a:rPr lang="en-US" dirty="0"/>
              <a:t>Turn all your changes into multiple logical commits</a:t>
            </a:r>
          </a:p>
          <a:p>
            <a:pPr lvl="2"/>
            <a:r>
              <a:rPr lang="en-US" dirty="0"/>
              <a:t>Edit hunks for the fun of it</a:t>
            </a:r>
          </a:p>
          <a:p>
            <a:pPr lvl="1"/>
            <a:r>
              <a:rPr lang="en-US" dirty="0"/>
              <a:t>git reset --patch</a:t>
            </a:r>
          </a:p>
          <a:p>
            <a:pPr lvl="2"/>
            <a:r>
              <a:rPr lang="en-US" dirty="0"/>
              <a:t>Undo commits, partially</a:t>
            </a:r>
          </a:p>
        </p:txBody>
      </p:sp>
    </p:spTree>
    <p:extLst>
      <p:ext uri="{BB962C8B-B14F-4D97-AF65-F5344CB8AC3E}">
        <p14:creationId xmlns:p14="http://schemas.microsoft.com/office/powerpoint/2010/main" val="308261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C7B2-DFB4-A54A-8F56-40EDD745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3C67-A4E5-9B46-8FC2-B5E677FE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… second spent working?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worktree</a:t>
            </a:r>
            <a:endParaRPr lang="en-US" dirty="0"/>
          </a:p>
          <a:p>
            <a:pPr lvl="2"/>
            <a:r>
              <a:rPr lang="en-US" dirty="0"/>
              <a:t>Grab another branch in a new directory while something else is happening in another branch</a:t>
            </a:r>
          </a:p>
        </p:txBody>
      </p:sp>
    </p:spTree>
    <p:extLst>
      <p:ext uri="{BB962C8B-B14F-4D97-AF65-F5344CB8AC3E}">
        <p14:creationId xmlns:p14="http://schemas.microsoft.com/office/powerpoint/2010/main" val="121137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97AC-36B8-2545-B693-23369A6D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C8F6-7016-F04B-A2E6-8D04F445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new best friends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show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269958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40E-EC8B-7D47-8F28-627BFE4D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Neat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927F-2E60-534E-A63E-97124543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git@github.com:benortiz/talk-git-is-neat.git</a:t>
            </a:r>
            <a:endParaRPr lang="en-US" dirty="0"/>
          </a:p>
          <a:p>
            <a:r>
              <a:rPr lang="en-US" dirty="0"/>
              <a:t>Run a script you’re interested in</a:t>
            </a:r>
          </a:p>
          <a:p>
            <a:r>
              <a:rPr lang="en-US" dirty="0"/>
              <a:t>git reset --hard origin master</a:t>
            </a:r>
          </a:p>
          <a:p>
            <a:r>
              <a:rPr lang="en-US" dirty="0"/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35895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EB1F-931A-9841-873A-5A083C83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902B-62DA-384E-87E8-07AB2532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not neat</a:t>
            </a:r>
          </a:p>
          <a:p>
            <a:r>
              <a:rPr lang="en-US" dirty="0"/>
              <a:t>Git is neat</a:t>
            </a:r>
          </a:p>
          <a:p>
            <a:r>
              <a:rPr lang="en-US" dirty="0"/>
              <a:t>Let’s do neat things</a:t>
            </a:r>
          </a:p>
        </p:txBody>
      </p:sp>
    </p:spTree>
    <p:extLst>
      <p:ext uri="{BB962C8B-B14F-4D97-AF65-F5344CB8AC3E}">
        <p14:creationId xmlns:p14="http://schemas.microsoft.com/office/powerpoint/2010/main" val="113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AAA8-BDB6-5F49-95E4-1D33E719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Not 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6C9B-0184-0E4E-9268-9DCB5790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get the latest changes?</a:t>
            </a:r>
          </a:p>
          <a:p>
            <a:pPr lvl="1"/>
            <a:r>
              <a:rPr lang="en-US" dirty="0"/>
              <a:t>git pull</a:t>
            </a:r>
          </a:p>
          <a:p>
            <a:pPr lvl="1"/>
            <a:r>
              <a:rPr lang="en-US" dirty="0"/>
              <a:t>git fetch</a:t>
            </a:r>
          </a:p>
          <a:p>
            <a:r>
              <a:rPr lang="en-US" dirty="0"/>
              <a:t>What if it’s a branch that you don’t have?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remotename</a:t>
            </a:r>
            <a:r>
              <a:rPr lang="en-US" dirty="0"/>
              <a:t>/</a:t>
            </a:r>
            <a:r>
              <a:rPr lang="en-US" dirty="0" err="1"/>
              <a:t>branchname</a:t>
            </a:r>
            <a:endParaRPr lang="en-US" dirty="0"/>
          </a:p>
          <a:p>
            <a:r>
              <a:rPr lang="en-US" dirty="0"/>
              <a:t>And if you wanted to create a new remote branch?</a:t>
            </a:r>
          </a:p>
          <a:p>
            <a:pPr lvl="1"/>
            <a:r>
              <a:rPr lang="en-US" dirty="0"/>
              <a:t>git push </a:t>
            </a:r>
            <a:r>
              <a:rPr lang="en-US" dirty="0" err="1"/>
              <a:t>remotename</a:t>
            </a:r>
            <a:r>
              <a:rPr lang="en-US" dirty="0"/>
              <a:t> </a:t>
            </a:r>
            <a:r>
              <a:rPr lang="en-US" dirty="0" err="1"/>
              <a:t>branchname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6AA1-F9D1-5C4E-A3A4-AC34E2FB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Not 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C78F-2611-9142-974A-0D2B9CD3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That’s really just scratching the surface</a:t>
            </a:r>
          </a:p>
        </p:txBody>
      </p:sp>
    </p:spTree>
    <p:extLst>
      <p:ext uri="{BB962C8B-B14F-4D97-AF65-F5344CB8AC3E}">
        <p14:creationId xmlns:p14="http://schemas.microsoft.com/office/powerpoint/2010/main" val="98790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25F-7E32-4A48-AD50-59A640E1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00D1-6CA1-A441-8410-174701A1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It’s more than just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21500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A07E-5B0C-F44A-9733-07017F8C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8565-0859-C045-B77B-557EEB6F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how we communicate as developers</a:t>
            </a:r>
          </a:p>
          <a:p>
            <a:pPr lvl="1"/>
            <a:r>
              <a:rPr lang="en-US" dirty="0"/>
              <a:t>Commits are the primary unit of work that we deliver</a:t>
            </a:r>
          </a:p>
          <a:p>
            <a:pPr lvl="1"/>
            <a:r>
              <a:rPr lang="en-US" dirty="0"/>
              <a:t>Commits are the way we understand the history of a project</a:t>
            </a:r>
          </a:p>
        </p:txBody>
      </p:sp>
    </p:spTree>
    <p:extLst>
      <p:ext uri="{BB962C8B-B14F-4D97-AF65-F5344CB8AC3E}">
        <p14:creationId xmlns:p14="http://schemas.microsoft.com/office/powerpoint/2010/main" val="9541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7417-5C9B-0548-8ADD-AD2BBA6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FEDA-80FC-3346-80F6-BEDF95C9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kitchen sink</a:t>
            </a:r>
          </a:p>
          <a:p>
            <a:pPr lvl="1"/>
            <a:r>
              <a:rPr lang="en-US" dirty="0"/>
              <a:t>Tools to help your workflow</a:t>
            </a:r>
          </a:p>
          <a:p>
            <a:pPr lvl="1"/>
            <a:r>
              <a:rPr lang="en-US" dirty="0"/>
              <a:t>Tools to help you debug</a:t>
            </a:r>
          </a:p>
          <a:p>
            <a:pPr lvl="1"/>
            <a:r>
              <a:rPr lang="en-US" dirty="0"/>
              <a:t>Tools to help you collaborate</a:t>
            </a:r>
          </a:p>
        </p:txBody>
      </p:sp>
    </p:spTree>
    <p:extLst>
      <p:ext uri="{BB962C8B-B14F-4D97-AF65-F5344CB8AC3E}">
        <p14:creationId xmlns:p14="http://schemas.microsoft.com/office/powerpoint/2010/main" val="306841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1B58-C447-854A-BFB6-92E46D5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327B-CC2C-3B4D-A291-9ABA51E7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saved</a:t>
            </a:r>
          </a:p>
          <a:p>
            <a:pPr lvl="1"/>
            <a:r>
              <a:rPr lang="en-US" dirty="0"/>
              <a:t>git add </a:t>
            </a:r>
            <a:r>
              <a:rPr lang="en-US" dirty="0" err="1"/>
              <a:t>file.txt</a:t>
            </a:r>
            <a:endParaRPr lang="en-US" dirty="0"/>
          </a:p>
          <a:p>
            <a:pPr lvl="1"/>
            <a:r>
              <a:rPr lang="en-US" dirty="0"/>
              <a:t>The entire (hashed) contents of that file is stored in the .git directory</a:t>
            </a:r>
          </a:p>
          <a:p>
            <a:pPr lvl="1"/>
            <a:r>
              <a:rPr lang="en-US" dirty="0"/>
              <a:t>It is available to you through git </a:t>
            </a:r>
            <a:r>
              <a:rPr lang="en-US" dirty="0" err="1"/>
              <a:t>reflog</a:t>
            </a:r>
            <a:r>
              <a:rPr lang="en-US" dirty="0"/>
              <a:t> if you get rid of it</a:t>
            </a:r>
          </a:p>
        </p:txBody>
      </p:sp>
    </p:spTree>
    <p:extLst>
      <p:ext uri="{BB962C8B-B14F-4D97-AF65-F5344CB8AC3E}">
        <p14:creationId xmlns:p14="http://schemas.microsoft.com/office/powerpoint/2010/main" val="35642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984B-BD87-B842-BF00-733765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EF11-12A8-1043-A198-127E2DCE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findable</a:t>
            </a:r>
          </a:p>
          <a:p>
            <a:pPr lvl="1"/>
            <a:r>
              <a:rPr lang="en-US" dirty="0"/>
              <a:t>git log -</a:t>
            </a:r>
            <a:r>
              <a:rPr lang="en-US" dirty="0" err="1"/>
              <a:t>Swhat_youre_looking_for</a:t>
            </a:r>
            <a:endParaRPr lang="en-US" dirty="0"/>
          </a:p>
          <a:p>
            <a:pPr lvl="2"/>
            <a:r>
              <a:rPr lang="en-US" dirty="0"/>
              <a:t>Easy way to find when a method was added or modified</a:t>
            </a:r>
          </a:p>
          <a:p>
            <a:pPr lvl="1"/>
            <a:r>
              <a:rPr lang="en-US" dirty="0"/>
              <a:t>git bisect</a:t>
            </a:r>
          </a:p>
          <a:p>
            <a:pPr lvl="2"/>
            <a:r>
              <a:rPr lang="en-US" dirty="0"/>
              <a:t>Find the commit that changed something. Broke a test, impacted performance,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435</Words>
  <Application>Microsoft Macintosh PowerPoint</Application>
  <PresentationFormat>Widescreen</PresentationFormat>
  <Paragraphs>76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 is Neat</vt:lpstr>
      <vt:lpstr>Format</vt:lpstr>
      <vt:lpstr>Git Is Not Neat</vt:lpstr>
      <vt:lpstr>Git Is Not Neat</vt:lpstr>
      <vt:lpstr>Why Bother?</vt:lpstr>
      <vt:lpstr>Why Bother?</vt:lpstr>
      <vt:lpstr>Why Bother?</vt:lpstr>
      <vt:lpstr>Git is Neat</vt:lpstr>
      <vt:lpstr>Git is Neat</vt:lpstr>
      <vt:lpstr>Git is Neat</vt:lpstr>
      <vt:lpstr>Git is Neat</vt:lpstr>
      <vt:lpstr>Git is Neat</vt:lpstr>
      <vt:lpstr>Let’s Do Neat Things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is Neat</dc:title>
  <dc:creator>Ben Ortiz</dc:creator>
  <cp:lastModifiedBy>Ben Ortiz</cp:lastModifiedBy>
  <cp:revision>6</cp:revision>
  <dcterms:created xsi:type="dcterms:W3CDTF">2018-10-23T14:36:21Z</dcterms:created>
  <dcterms:modified xsi:type="dcterms:W3CDTF">2018-10-25T02:47:01Z</dcterms:modified>
</cp:coreProperties>
</file>