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6530" y="1038013"/>
            <a:ext cx="6480048" cy="2301240"/>
          </a:xfrm>
        </p:spPr>
        <p:txBody>
          <a:bodyPr/>
          <a:lstStyle/>
          <a:p>
            <a:pPr algn="ctr"/>
            <a:r>
              <a:rPr lang="en-US" dirty="0" smtClean="0"/>
              <a:t>Generating clickbait article titles in parallel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184" y="3780012"/>
            <a:ext cx="6480048" cy="758121"/>
          </a:xfrm>
        </p:spPr>
        <p:txBody>
          <a:bodyPr/>
          <a:lstStyle/>
          <a:p>
            <a:pPr algn="ctr"/>
            <a:r>
              <a:rPr lang="en-US" dirty="0" smtClean="0"/>
              <a:t>Ben Ovard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7328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</TotalTime>
  <Words>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Technic</vt:lpstr>
      <vt:lpstr>Generating clickbait article titles in parallel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clickbait article titles in parallel</dc:title>
  <dc:creator>Ben Ovard</dc:creator>
  <cp:lastModifiedBy>Ben Ovard</cp:lastModifiedBy>
  <cp:revision>1</cp:revision>
  <dcterms:created xsi:type="dcterms:W3CDTF">2019-11-10T19:59:09Z</dcterms:created>
  <dcterms:modified xsi:type="dcterms:W3CDTF">2019-11-10T20:00:29Z</dcterms:modified>
</cp:coreProperties>
</file>