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7" r:id="rId7"/>
    <p:sldId id="265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F759-86AB-4D7F-8E8A-9BEF313A4FA5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CA93-0C9B-4528-B71D-C0A017F5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931/algorithm-to-compare-two-images" TargetMode="External"/><Relationship Id="rId2" Type="http://schemas.openxmlformats.org/officeDocument/2006/relationships/hyperlink" Target="http://stackoverflow.com/questions/189943/how-can-i-quantify-difference-between-two-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75891/algorithm-for-finding-similar-ima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Fake Twitter </a:t>
            </a:r>
            <a:r>
              <a:rPr lang="en-US" dirty="0" smtClean="0"/>
              <a:t>Accounts with the Same Username </a:t>
            </a:r>
            <a:r>
              <a:rPr lang="en-US" dirty="0"/>
              <a:t>via Profile </a:t>
            </a:r>
            <a:r>
              <a:rPr lang="en-US" dirty="0" smtClean="0"/>
              <a:t>Picture Comparisons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Ben </a:t>
            </a:r>
            <a:r>
              <a:rPr lang="en-US" dirty="0" err="1" smtClean="0"/>
              <a:t>Petroski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a social media platform that provides users with a method of interacting and acquiring information</a:t>
            </a:r>
          </a:p>
          <a:p>
            <a:r>
              <a:rPr lang="en-US" dirty="0" smtClean="0"/>
              <a:t>Fake accounts can be an annoyance and may convey information that is inaccurate or unnecessary</a:t>
            </a:r>
          </a:p>
          <a:p>
            <a:r>
              <a:rPr lang="en-US" dirty="0" smtClean="0"/>
              <a:t>Estimated that about 1 in 10 Twitter accounts is fake, which equates to 20 million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Performed query to find profiles with identical usernames</a:t>
            </a:r>
          </a:p>
          <a:p>
            <a:r>
              <a:rPr lang="en-US" dirty="0" smtClean="0"/>
              <a:t>Acquired URLs for profile pictures</a:t>
            </a:r>
          </a:p>
          <a:p>
            <a:r>
              <a:rPr lang="en-US" dirty="0" smtClean="0"/>
              <a:t>Imported images into a Python script</a:t>
            </a:r>
          </a:p>
          <a:p>
            <a:r>
              <a:rPr lang="en-US" dirty="0" smtClean="0"/>
              <a:t>Calculated the Manhattan Norm</a:t>
            </a:r>
          </a:p>
          <a:p>
            <a:r>
              <a:rPr lang="en-US" dirty="0" smtClean="0"/>
              <a:t>If Manhattan Norm &lt; 40, then </a:t>
            </a:r>
          </a:p>
          <a:p>
            <a:r>
              <a:rPr lang="en-US" dirty="0" smtClean="0"/>
              <a:t>images are relatively similar </a:t>
            </a:r>
          </a:p>
          <a:p>
            <a:r>
              <a:rPr lang="en-US" dirty="0" smtClean="0"/>
              <a:t>and thus added to list</a:t>
            </a:r>
            <a:endParaRPr lang="en-US" dirty="0"/>
          </a:p>
        </p:txBody>
      </p:sp>
      <p:pic>
        <p:nvPicPr>
          <p:cNvPr id="3074" name="Picture 2" descr="http://upload.wikimedia.org/wikipedia/commons/thumb/0/08/Manhattan_distance.svg/283px-Manhattan_dista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8600"/>
            <a:ext cx="26955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5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1219200"/>
            <a:ext cx="639919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pbs.twimg.com/profile_images/378800000121619156/683fca54910f523463dd63578374c8d7_norma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425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bs.twimg.com/profile_images/3462783847/0c81ab7412a3b879a07ed49f20008cf9_norma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bs.twimg.com/profile_images/2410205303/9z3zvwjz1wz0pc03387b_normal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15864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30919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3701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8" name="Picture 4" descr="http://pbs.twimg.com/profile_images/378800000121619156/683fca54910f523463dd63578374c8d7_norma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425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bs.twimg.com/profile_images/3462783847/0c81ab7412a3b879a07ed49f20008cf9_norma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bs.twimg.com/profile_images/2410205303/9z3zvwjz1wz0pc03387b_normal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7" y="1219200"/>
            <a:ext cx="6400800" cy="558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96200" y="15864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30919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96200" y="3701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8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42 duplicates in list, 525 unique matched files</a:t>
            </a:r>
          </a:p>
          <a:p>
            <a:r>
              <a:rPr lang="en-US" dirty="0" smtClean="0"/>
              <a:t>Manhattan Norm is more than capable of being used to identify similar images</a:t>
            </a:r>
          </a:p>
          <a:p>
            <a:r>
              <a:rPr lang="en-US" dirty="0" smtClean="0"/>
              <a:t>Similar profile images are likely to depict profiles that are </a:t>
            </a:r>
            <a:r>
              <a:rPr lang="en-US" dirty="0" smtClean="0"/>
              <a:t>duplicates</a:t>
            </a:r>
          </a:p>
          <a:p>
            <a:r>
              <a:rPr lang="en-US" dirty="0" smtClean="0"/>
              <a:t>Improve matching for similar images </a:t>
            </a:r>
            <a:r>
              <a:rPr lang="en-US" smtClean="0"/>
              <a:t>with Manhattan Norm &gt; 40`</a:t>
            </a:r>
            <a:endParaRPr lang="en-US" dirty="0" smtClean="0"/>
          </a:p>
          <a:p>
            <a:r>
              <a:rPr lang="en-US" dirty="0" smtClean="0"/>
              <a:t>Maybe to improve computation, port it to GPUs – would need to use </a:t>
            </a:r>
            <a:r>
              <a:rPr lang="en-US" dirty="0" err="1" smtClean="0"/>
              <a:t>PyCUDA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Thank you to </a:t>
            </a:r>
            <a:r>
              <a:rPr lang="en-US" sz="2800" dirty="0" err="1" smtClean="0"/>
              <a:t>Supraja</a:t>
            </a:r>
            <a:r>
              <a:rPr lang="en-US" sz="2800" dirty="0" smtClean="0"/>
              <a:t> </a:t>
            </a:r>
            <a:r>
              <a:rPr lang="en-US" sz="2800" dirty="0" err="1" smtClean="0"/>
              <a:t>Gurajala</a:t>
            </a:r>
            <a:r>
              <a:rPr lang="en-US" sz="2800" dirty="0" smtClean="0"/>
              <a:t> and Professor Matthews for their help with this project</a:t>
            </a:r>
            <a:endParaRPr lang="en-US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stackoverflow.com/questions/189943/how-can-i-quantify-difference-between-two-images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stackoverflow.com/questions/23931/algorithm-to-compare-two-images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http://stackoverflow.com/questions/75891/algorithm-for-finding-similar-images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204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Identifying Fake Twitter Accounts with the Same Username via Profile Picture Comparisons</vt:lpstr>
      <vt:lpstr>Summary</vt:lpstr>
      <vt:lpstr>Motivation</vt:lpstr>
      <vt:lpstr>Approach</vt:lpstr>
      <vt:lpstr>Results</vt:lpstr>
      <vt:lpstr>Results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14</cp:revision>
  <dcterms:created xsi:type="dcterms:W3CDTF">2014-04-22T16:04:54Z</dcterms:created>
  <dcterms:modified xsi:type="dcterms:W3CDTF">2014-04-25T16:45:59Z</dcterms:modified>
</cp:coreProperties>
</file>