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CCF5C-23A9-46B1-8DD9-884666956CCE}" v="4" dt="2022-05-05T22:14:45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Phillips" userId="c6dbd055-6389-43f4-947d-fd5ba8495bef" providerId="ADAL" clId="{6B0CCF5C-23A9-46B1-8DD9-884666956CCE}"/>
    <pc:docChg chg="undo custSel addSld delSld modSld">
      <pc:chgData name="Ben Phillips" userId="c6dbd055-6389-43f4-947d-fd5ba8495bef" providerId="ADAL" clId="{6B0CCF5C-23A9-46B1-8DD9-884666956CCE}" dt="2022-05-07T16:30:09.900" v="2944" actId="1076"/>
      <pc:docMkLst>
        <pc:docMk/>
      </pc:docMkLst>
      <pc:sldChg chg="del">
        <pc:chgData name="Ben Phillips" userId="c6dbd055-6389-43f4-947d-fd5ba8495bef" providerId="ADAL" clId="{6B0CCF5C-23A9-46B1-8DD9-884666956CCE}" dt="2022-05-05T22:26:41.719" v="827" actId="2696"/>
        <pc:sldMkLst>
          <pc:docMk/>
          <pc:sldMk cId="2297867909" sldId="256"/>
        </pc:sldMkLst>
      </pc:sldChg>
      <pc:sldChg chg="addSp delSp modSp mod">
        <pc:chgData name="Ben Phillips" userId="c6dbd055-6389-43f4-947d-fd5ba8495bef" providerId="ADAL" clId="{6B0CCF5C-23A9-46B1-8DD9-884666956CCE}" dt="2022-05-07T03:21:23.181" v="2504" actId="20577"/>
        <pc:sldMkLst>
          <pc:docMk/>
          <pc:sldMk cId="1479962279" sldId="257"/>
        </pc:sldMkLst>
        <pc:spChg chg="mod">
          <ac:chgData name="Ben Phillips" userId="c6dbd055-6389-43f4-947d-fd5ba8495bef" providerId="ADAL" clId="{6B0CCF5C-23A9-46B1-8DD9-884666956CCE}" dt="2022-05-05T22:29:15.686" v="836" actId="20577"/>
          <ac:spMkLst>
            <pc:docMk/>
            <pc:sldMk cId="1479962279" sldId="257"/>
            <ac:spMk id="2" creationId="{2D3CEC5E-98D0-4B51-BD8E-28440DE98C01}"/>
          </ac:spMkLst>
        </pc:spChg>
        <pc:spChg chg="del">
          <ac:chgData name="Ben Phillips" userId="c6dbd055-6389-43f4-947d-fd5ba8495bef" providerId="ADAL" clId="{6B0CCF5C-23A9-46B1-8DD9-884666956CCE}" dt="2022-05-05T21:22:35.707" v="4" actId="931"/>
          <ac:spMkLst>
            <pc:docMk/>
            <pc:sldMk cId="1479962279" sldId="257"/>
            <ac:spMk id="3" creationId="{5551152F-0603-441C-B6BB-43887878992A}"/>
          </ac:spMkLst>
        </pc:spChg>
        <pc:spChg chg="add del mod">
          <ac:chgData name="Ben Phillips" userId="c6dbd055-6389-43f4-947d-fd5ba8495bef" providerId="ADAL" clId="{6B0CCF5C-23A9-46B1-8DD9-884666956CCE}" dt="2022-05-05T21:47:02.872" v="16"/>
          <ac:spMkLst>
            <pc:docMk/>
            <pc:sldMk cId="1479962279" sldId="257"/>
            <ac:spMk id="6" creationId="{CE027AE3-CAF9-4248-44D7-8B147BE8DFCB}"/>
          </ac:spMkLst>
        </pc:spChg>
        <pc:spChg chg="add mod">
          <ac:chgData name="Ben Phillips" userId="c6dbd055-6389-43f4-947d-fd5ba8495bef" providerId="ADAL" clId="{6B0CCF5C-23A9-46B1-8DD9-884666956CCE}" dt="2022-05-06T00:17:06.172" v="1350" actId="14100"/>
          <ac:spMkLst>
            <pc:docMk/>
            <pc:sldMk cId="1479962279" sldId="257"/>
            <ac:spMk id="7" creationId="{0809E83E-9F9F-396E-F813-36DEDA0A0DF2}"/>
          </ac:spMkLst>
        </pc:spChg>
        <pc:spChg chg="add mod">
          <ac:chgData name="Ben Phillips" userId="c6dbd055-6389-43f4-947d-fd5ba8495bef" providerId="ADAL" clId="{6B0CCF5C-23A9-46B1-8DD9-884666956CCE}" dt="2022-05-07T03:21:23.181" v="2504" actId="20577"/>
          <ac:spMkLst>
            <pc:docMk/>
            <pc:sldMk cId="1479962279" sldId="257"/>
            <ac:spMk id="8" creationId="{BA2BDE46-EDEE-C31C-F768-6296B5BC15F2}"/>
          </ac:spMkLst>
        </pc:spChg>
        <pc:picChg chg="add mod">
          <ac:chgData name="Ben Phillips" userId="c6dbd055-6389-43f4-947d-fd5ba8495bef" providerId="ADAL" clId="{6B0CCF5C-23A9-46B1-8DD9-884666956CCE}" dt="2022-05-05T21:58:04.545" v="248" actId="1076"/>
          <ac:picMkLst>
            <pc:docMk/>
            <pc:sldMk cId="1479962279" sldId="257"/>
            <ac:picMk id="5" creationId="{64E8A15B-4433-7CCA-23E5-191D9B7298D5}"/>
          </ac:picMkLst>
        </pc:picChg>
      </pc:sldChg>
      <pc:sldChg chg="del">
        <pc:chgData name="Ben Phillips" userId="c6dbd055-6389-43f4-947d-fd5ba8495bef" providerId="ADAL" clId="{6B0CCF5C-23A9-46B1-8DD9-884666956CCE}" dt="2022-05-05T22:21:48.176" v="825" actId="2696"/>
        <pc:sldMkLst>
          <pc:docMk/>
          <pc:sldMk cId="58226388" sldId="258"/>
        </pc:sldMkLst>
      </pc:sldChg>
      <pc:sldChg chg="modSp mod">
        <pc:chgData name="Ben Phillips" userId="c6dbd055-6389-43f4-947d-fd5ba8495bef" providerId="ADAL" clId="{6B0CCF5C-23A9-46B1-8DD9-884666956CCE}" dt="2022-05-06T16:33:10.584" v="2503" actId="20577"/>
        <pc:sldMkLst>
          <pc:docMk/>
          <pc:sldMk cId="3436855415" sldId="259"/>
        </pc:sldMkLst>
        <pc:spChg chg="mod">
          <ac:chgData name="Ben Phillips" userId="c6dbd055-6389-43f4-947d-fd5ba8495bef" providerId="ADAL" clId="{6B0CCF5C-23A9-46B1-8DD9-884666956CCE}" dt="2022-05-06T16:33:10.584" v="2503" actId="20577"/>
          <ac:spMkLst>
            <pc:docMk/>
            <pc:sldMk cId="3436855415" sldId="259"/>
            <ac:spMk id="3" creationId="{AB0161AC-7D91-4F2F-A628-E9A219DF7115}"/>
          </ac:spMkLst>
        </pc:spChg>
      </pc:sldChg>
      <pc:sldChg chg="del">
        <pc:chgData name="Ben Phillips" userId="c6dbd055-6389-43f4-947d-fd5ba8495bef" providerId="ADAL" clId="{6B0CCF5C-23A9-46B1-8DD9-884666956CCE}" dt="2022-05-05T22:21:50.413" v="826" actId="2696"/>
        <pc:sldMkLst>
          <pc:docMk/>
          <pc:sldMk cId="1689945133" sldId="260"/>
        </pc:sldMkLst>
      </pc:sldChg>
      <pc:sldChg chg="modSp add mod">
        <pc:chgData name="Ben Phillips" userId="c6dbd055-6389-43f4-947d-fd5ba8495bef" providerId="ADAL" clId="{6B0CCF5C-23A9-46B1-8DD9-884666956CCE}" dt="2022-05-06T13:54:03.239" v="2380" actId="20577"/>
        <pc:sldMkLst>
          <pc:docMk/>
          <pc:sldMk cId="2810553082" sldId="260"/>
        </pc:sldMkLst>
        <pc:spChg chg="mod">
          <ac:chgData name="Ben Phillips" userId="c6dbd055-6389-43f4-947d-fd5ba8495bef" providerId="ADAL" clId="{6B0CCF5C-23A9-46B1-8DD9-884666956CCE}" dt="2022-05-06T13:54:03.239" v="2380" actId="20577"/>
          <ac:spMkLst>
            <pc:docMk/>
            <pc:sldMk cId="2810553082" sldId="260"/>
            <ac:spMk id="3" creationId="{AB0161AC-7D91-4F2F-A628-E9A219DF7115}"/>
          </ac:spMkLst>
        </pc:spChg>
      </pc:sldChg>
      <pc:sldChg chg="del">
        <pc:chgData name="Ben Phillips" userId="c6dbd055-6389-43f4-947d-fd5ba8495bef" providerId="ADAL" clId="{6B0CCF5C-23A9-46B1-8DD9-884666956CCE}" dt="2022-05-05T19:04:43.493" v="3" actId="2696"/>
        <pc:sldMkLst>
          <pc:docMk/>
          <pc:sldMk cId="126351588" sldId="261"/>
        </pc:sldMkLst>
      </pc:sldChg>
      <pc:sldChg chg="modSp new mod">
        <pc:chgData name="Ben Phillips" userId="c6dbd055-6389-43f4-947d-fd5ba8495bef" providerId="ADAL" clId="{6B0CCF5C-23A9-46B1-8DD9-884666956CCE}" dt="2022-05-07T16:30:09.900" v="2944" actId="1076"/>
        <pc:sldMkLst>
          <pc:docMk/>
          <pc:sldMk cId="3346688713" sldId="261"/>
        </pc:sldMkLst>
        <pc:spChg chg="mod">
          <ac:chgData name="Ben Phillips" userId="c6dbd055-6389-43f4-947d-fd5ba8495bef" providerId="ADAL" clId="{6B0CCF5C-23A9-46B1-8DD9-884666956CCE}" dt="2022-05-07T16:03:27.818" v="2513" actId="20577"/>
          <ac:spMkLst>
            <pc:docMk/>
            <pc:sldMk cId="3346688713" sldId="261"/>
            <ac:spMk id="2" creationId="{5B7C04E4-FF46-723F-0B6C-BE15E64D27FC}"/>
          </ac:spMkLst>
        </pc:spChg>
        <pc:spChg chg="mod">
          <ac:chgData name="Ben Phillips" userId="c6dbd055-6389-43f4-947d-fd5ba8495bef" providerId="ADAL" clId="{6B0CCF5C-23A9-46B1-8DD9-884666956CCE}" dt="2022-05-07T16:30:09.900" v="2944" actId="1076"/>
          <ac:spMkLst>
            <pc:docMk/>
            <pc:sldMk cId="3346688713" sldId="261"/>
            <ac:spMk id="3" creationId="{A08F69AE-6D4C-BE1C-C0C9-57B6F695CA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A31-9F79-439F-91EF-90E31B68040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CE4D-42C0-4CC5-AAFF-B5AF7273B0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A31-9F79-439F-91EF-90E31B68040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CE4D-42C0-4CC5-AAFF-B5AF7273B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42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A31-9F79-439F-91EF-90E31B68040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CE4D-42C0-4CC5-AAFF-B5AF7273B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A31-9F79-439F-91EF-90E31B68040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CE4D-42C0-4CC5-AAFF-B5AF7273B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67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A31-9F79-439F-91EF-90E31B68040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CE4D-42C0-4CC5-AAFF-B5AF7273B0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5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A31-9F79-439F-91EF-90E31B68040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CE4D-42C0-4CC5-AAFF-B5AF7273B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0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A31-9F79-439F-91EF-90E31B68040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CE4D-42C0-4CC5-AAFF-B5AF7273B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57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A31-9F79-439F-91EF-90E31B68040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CE4D-42C0-4CC5-AAFF-B5AF7273B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7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A31-9F79-439F-91EF-90E31B68040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CE4D-42C0-4CC5-AAFF-B5AF7273B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B4DA31-9F79-439F-91EF-90E31B68040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5BCE4D-42C0-4CC5-AAFF-B5AF7273B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A31-9F79-439F-91EF-90E31B68040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CE4D-42C0-4CC5-AAFF-B5AF7273B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B4DA31-9F79-439F-91EF-90E31B68040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5BCE4D-42C0-4CC5-AAFF-B5AF7273B05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47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EC5E-98D0-4B51-BD8E-28440DE9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design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4E8A15B-4433-7CCA-23E5-191D9B729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90" y="3895848"/>
            <a:ext cx="7465010" cy="24495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09E83E-9F9F-396E-F813-36DEDA0A0DF2}"/>
              </a:ext>
            </a:extLst>
          </p:cNvPr>
          <p:cNvSpPr txBox="1"/>
          <p:nvPr/>
        </p:nvSpPr>
        <p:spPr>
          <a:xfrm>
            <a:off x="1097281" y="1895912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1NF – To be in 1NF there must be only single valued attributes and there must be a unique name for every attribute. All of my columns already contained single value attributes and all of my columns have a unique name.</a:t>
            </a:r>
          </a:p>
          <a:p>
            <a:endParaRPr lang="en-GB" dirty="0"/>
          </a:p>
          <a:p>
            <a:r>
              <a:rPr lang="en-GB" dirty="0"/>
              <a:t>2NF – To be in 2NF it must first be in 1NF and must not contain any partial dependencies. This means that no non-prime attribute is functionally dependent on any candidate key. My tables have no partial dependencies.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BDE46-EDEE-C31C-F768-6296B5BC15F2}"/>
              </a:ext>
            </a:extLst>
          </p:cNvPr>
          <p:cNvSpPr txBox="1"/>
          <p:nvPr/>
        </p:nvSpPr>
        <p:spPr>
          <a:xfrm>
            <a:off x="1097281" y="4111306"/>
            <a:ext cx="3491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3NF – To be in 3NF it must first be in 2NF and there must be no functional  transitive dependencies. I removed any functional transitive dependencies in my tables.</a:t>
            </a:r>
          </a:p>
        </p:txBody>
      </p:sp>
    </p:spTree>
    <p:extLst>
      <p:ext uri="{BB962C8B-B14F-4D97-AF65-F5344CB8AC3E}">
        <p14:creationId xmlns:p14="http://schemas.microsoft.com/office/powerpoint/2010/main" val="14799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04E4-FF46-723F-0B6C-BE15E64D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69AE-6D4C-BE1C-C0C9-57B6F695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1568"/>
            <a:ext cx="10058400" cy="4023360"/>
          </a:xfrm>
        </p:spPr>
        <p:txBody>
          <a:bodyPr/>
          <a:lstStyle/>
          <a:p>
            <a:r>
              <a:rPr lang="en-GB" sz="2800" dirty="0"/>
              <a:t>SQL injections </a:t>
            </a:r>
            <a:r>
              <a:rPr lang="en-GB" dirty="0"/>
              <a:t>– I have used %s as a placeholder in my SQL statements to help prevent SQL injections</a:t>
            </a:r>
          </a:p>
          <a:p>
            <a:endParaRPr lang="en-GB" dirty="0"/>
          </a:p>
          <a:p>
            <a:r>
              <a:rPr lang="en-GB" sz="2800" dirty="0"/>
              <a:t>Hashing</a:t>
            </a:r>
            <a:r>
              <a:rPr lang="en-GB" dirty="0"/>
              <a:t> – I use password hashing so users passwords are not visible in the database.</a:t>
            </a:r>
          </a:p>
          <a:p>
            <a:endParaRPr lang="en-GB" dirty="0"/>
          </a:p>
          <a:p>
            <a:r>
              <a:rPr lang="en-GB" sz="2800" dirty="0"/>
              <a:t>Sessions</a:t>
            </a:r>
            <a:r>
              <a:rPr lang="en-GB" dirty="0"/>
              <a:t> – I use sessions for any stored data so that no data needs to be stored on the client side. This will prevent tracking from cookies. </a:t>
            </a:r>
          </a:p>
        </p:txBody>
      </p:sp>
    </p:spTree>
    <p:extLst>
      <p:ext uri="{BB962C8B-B14F-4D97-AF65-F5344CB8AC3E}">
        <p14:creationId xmlns:p14="http://schemas.microsoft.com/office/powerpoint/2010/main" val="334668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4EEE-5FD6-4F1A-8DC4-72DD36DB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61AC-7D91-4F2F-A628-E9A219DF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/>
              <a:t>Legal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 have added a privacy policy which contains any information about why I store users data and have added password hashing when storing passwords in my database for security.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 use sessions instead of cookies so that there is nothing stored on the clients side and cannot be used to track.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images I have used have either been made by myself or one of them I got from a website called pixabay.com. The image was royalty free and required no attribution to use.</a:t>
            </a:r>
            <a:br>
              <a:rPr lang="en-GB" dirty="0"/>
            </a:br>
            <a:br>
              <a:rPr lang="en-GB" dirty="0"/>
            </a:br>
            <a:r>
              <a:rPr lang="en-GB" sz="2800" dirty="0"/>
              <a:t>Ethical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 have used appropriate alt text on my images so that if a visually impaired person was to use the website the reader would be able to read the alt text of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 have added a disclaimer message above my privacy policy.</a:t>
            </a:r>
          </a:p>
        </p:txBody>
      </p:sp>
    </p:spTree>
    <p:extLst>
      <p:ext uri="{BB962C8B-B14F-4D97-AF65-F5344CB8AC3E}">
        <p14:creationId xmlns:p14="http://schemas.microsoft.com/office/powerpoint/2010/main" val="343685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4EEE-5FD6-4F1A-8DC4-72DD36DB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61AC-7D91-4F2F-A628-E9A219DF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Social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 have added language support using a google translate JavaScript function. Users can clearly see it when they visit the website as it is on the home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 have a bright and easy to look at colour scheme for my website.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Professional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 have fulfilled all the required functional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 have indented my code and spaced it out so that it is easy to read.</a:t>
            </a:r>
          </a:p>
        </p:txBody>
      </p:sp>
    </p:spTree>
    <p:extLst>
      <p:ext uri="{BB962C8B-B14F-4D97-AF65-F5344CB8AC3E}">
        <p14:creationId xmlns:p14="http://schemas.microsoft.com/office/powerpoint/2010/main" val="28105530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2082</TotalTime>
  <Words>399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Database design</vt:lpstr>
      <vt:lpstr>Security</vt:lpstr>
      <vt:lpstr>LESP</vt:lpstr>
      <vt:lpstr>LESP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</dc:title>
  <dc:creator>Ben Phillips</dc:creator>
  <cp:lastModifiedBy>Ben Phillips</cp:lastModifiedBy>
  <cp:revision>1</cp:revision>
  <dcterms:created xsi:type="dcterms:W3CDTF">2022-05-02T00:29:13Z</dcterms:created>
  <dcterms:modified xsi:type="dcterms:W3CDTF">2022-05-07T16:30:18Z</dcterms:modified>
</cp:coreProperties>
</file>