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11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4" r:id="rId6"/>
    <p:sldId id="271" r:id="rId7"/>
    <p:sldId id="264" r:id="rId8"/>
    <p:sldId id="267" r:id="rId9"/>
    <p:sldId id="266" r:id="rId10"/>
    <p:sldId id="273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ECEE"/>
    <a:srgbClr val="1A1A20"/>
    <a:srgbClr val="FF8000"/>
    <a:srgbClr val="E4312C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5436D-7764-8D40-9E6A-3CCDEFA2C9B1}" v="2" dt="2020-12-03T10:19:43.916"/>
    <p1510:client id="{4029ACB8-79F9-4F6A-8B69-06560B189BAE}" v="53" dt="2020-12-03T09:58:35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5" autoAdjust="0"/>
    <p:restoredTop sz="99486" autoAdjust="0"/>
  </p:normalViewPr>
  <p:slideViewPr>
    <p:cSldViewPr showGuides="1">
      <p:cViewPr>
        <p:scale>
          <a:sx n="155" d="100"/>
          <a:sy n="155" d="100"/>
        </p:scale>
        <p:origin x="848" y="6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9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19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12/23/20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12/23/20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1196975"/>
            <a:ext cx="12192000" cy="5661025"/>
          </a:xfrm>
        </p:spPr>
        <p:txBody>
          <a:bodyPr/>
          <a:lstStyle>
            <a:lvl1pPr>
              <a:defRPr baseline="-25000"/>
            </a:lvl1pPr>
          </a:lstStyle>
          <a:p>
            <a:endParaRPr lang="en-US" dirty="0"/>
          </a:p>
        </p:txBody>
      </p:sp>
      <p:sp>
        <p:nvSpPr>
          <p:cNvPr id="19" name="Spreker + datum">
            <a:extLst>
              <a:ext uri="{FF2B5EF4-FFF2-40B4-BE49-F238E27FC236}">
                <a16:creationId xmlns:a16="http://schemas.microsoft.com/office/drawing/2014/main" id="{22050EA1-CA9C-4396-8218-E69567FC45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337" y="5589240"/>
            <a:ext cx="4652591" cy="487833"/>
          </a:xfrm>
          <a:solidFill>
            <a:schemeClr val="bg1">
              <a:lumMod val="85000"/>
            </a:schemeClr>
          </a:solidFill>
        </p:spPr>
        <p:txBody>
          <a:bodyPr tIns="18000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Spreker + Datum</a:t>
            </a:r>
            <a:br>
              <a:rPr lang="nl-NL" dirty="0"/>
            </a:br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010751-BA61-49BF-A388-64D88C63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6" y="4293096"/>
            <a:ext cx="4652591" cy="1296144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3C1930B-82DE-4C71-BB08-517E6561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6" y="3826564"/>
            <a:ext cx="4652592" cy="466532"/>
          </a:xfrm>
          <a:solidFill>
            <a:schemeClr val="bg1"/>
          </a:solidFill>
        </p:spPr>
        <p:txBody>
          <a:bodyPr tIns="14400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15" name="Faculty">
            <a:extLst>
              <a:ext uri="{FF2B5EF4-FFF2-40B4-BE49-F238E27FC236}">
                <a16:creationId xmlns:a16="http://schemas.microsoft.com/office/drawing/2014/main" id="{A0ABF4B5-8B4E-45D0-BFD3-0D0E2250F7E2}"/>
              </a:ext>
            </a:extLst>
          </p:cNvPr>
          <p:cNvSpPr txBox="1"/>
          <p:nvPr userDrawn="1"/>
        </p:nvSpPr>
        <p:spPr>
          <a:xfrm>
            <a:off x="734891" y="449050"/>
            <a:ext cx="3189124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nl-NL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16" name="Rectangle 1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791363" y="4052182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5258401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88482" y="587727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12397928" y="2575937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12396700" y="24471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 userDrawn="1"/>
        </p:nvSpPr>
        <p:spPr>
          <a:xfrm>
            <a:off x="12792744" y="249289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the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image and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Tools’.  </a:t>
            </a:r>
            <a:r>
              <a:rPr lang="nl-NL" sz="900" b="0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nl-NL" sz="9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‘Arrange’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and then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‘Send</a:t>
            </a:r>
            <a:r>
              <a:rPr lang="nl-NL" sz="9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Backward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21465" y="4054051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 userDrawn="1"/>
        </p:nvCxnSpPr>
        <p:spPr>
          <a:xfrm>
            <a:off x="12385533" y="397101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Titelpage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241200"/>
            <a:ext cx="3567811" cy="388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752" y="3176220"/>
            <a:ext cx="1364177" cy="68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 userDrawn="1"/>
        </p:nvCxnSpPr>
        <p:spPr>
          <a:xfrm flipH="1" flipV="1">
            <a:off x="13681635" y="3384854"/>
            <a:ext cx="61736" cy="18816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8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200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6" name="Picture Placeholder 7">
            <a:extLst>
              <a:ext uri="{FF2B5EF4-FFF2-40B4-BE49-F238E27FC236}">
                <a16:creationId xmlns:a16="http://schemas.microsoft.com/office/drawing/2014/main" id="{F3EBE767-6505-4CEF-AB07-52CB38903C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2224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7" name="Picture Placeholder 7">
            <a:extLst>
              <a:ext uri="{FF2B5EF4-FFF2-40B4-BE49-F238E27FC236}">
                <a16:creationId xmlns:a16="http://schemas.microsoft.com/office/drawing/2014/main" id="{D0EE3735-77D9-4126-9A30-0D4B6017D6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8212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Image page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36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Connector 40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44" name="Rectangle 4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Connector 45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4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484">
          <p15:clr>
            <a:srgbClr val="FBAE40"/>
          </p15:clr>
        </p15:guide>
        <p15:guide id="9" orient="horz" pos="981">
          <p15:clr>
            <a:srgbClr val="FBAE40"/>
          </p15:clr>
        </p15:guide>
        <p15:guide id="10" orient="horz" pos="252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8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00" y="1696817"/>
            <a:ext cx="5400000" cy="490053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7" name="Picture Placeholder 7">
            <a:extLst>
              <a:ext uri="{FF2B5EF4-FFF2-40B4-BE49-F238E27FC236}">
                <a16:creationId xmlns:a16="http://schemas.microsoft.com/office/drawing/2014/main" id="{4685375D-185B-47C2-B347-B84257FEF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0016" y="1686914"/>
            <a:ext cx="5400000" cy="490053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Image page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8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484">
          <p15:clr>
            <a:srgbClr val="FBAE40"/>
          </p15:clr>
        </p15:guide>
        <p15:guide id="8" orient="horz" pos="981">
          <p15:clr>
            <a:srgbClr val="FBAE40"/>
          </p15:clr>
        </p15:guide>
        <p15:guide id="9" orient="horz" pos="252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Ma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302400" y="2006400"/>
            <a:ext cx="5505600" cy="2846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9" name="Picture 8" descr="iMac.png">
            <a:extLst>
              <a:ext uri="{FF2B5EF4-FFF2-40B4-BE49-F238E27FC236}">
                <a16:creationId xmlns:a16="http://schemas.microsoft.com/office/drawing/2014/main" id="{C8FBE6D9-3C61-4A64-8829-1D01D752B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D704BE-186B-4873-9F53-FB8893678272}"/>
              </a:ext>
            </a:extLst>
          </p:cNvPr>
          <p:cNvSpPr/>
          <p:nvPr userDrawn="1"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44" name="Rectangle 4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47" name="Rectangle 4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50" name="Rectangle 4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53" name="Rectangle 5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56" name="Rectangle 5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12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Pa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839026"/>
            <a:ext cx="4132447" cy="520692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7681354" y="1507200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680176" y="1507200"/>
            <a:ext cx="3249600" cy="38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0" name="Picture 9" descr="ipad.png">
            <a:extLst>
              <a:ext uri="{FF2B5EF4-FFF2-40B4-BE49-F238E27FC236}">
                <a16:creationId xmlns:a16="http://schemas.microsoft.com/office/drawing/2014/main" id="{72A91A83-7BEC-4DFC-9141-86C25E606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839026"/>
            <a:ext cx="4132447" cy="52069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73CE4D-2F70-45E4-967A-9D739D4C3FC1}"/>
              </a:ext>
            </a:extLst>
          </p:cNvPr>
          <p:cNvSpPr/>
          <p:nvPr userDrawn="1"/>
        </p:nvSpPr>
        <p:spPr>
          <a:xfrm>
            <a:off x="7690730" y="1507200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baseline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6" name="Rectangle 3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9" name="Rectangle 3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11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5" y="1898650"/>
            <a:ext cx="5451475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 useBgFill="1">
        <p:nvSpPr>
          <p:cNvPr id="5" name="Chart Placeholder 3">
            <a:extLst>
              <a:ext uri="{FF2B5EF4-FFF2-40B4-BE49-F238E27FC236}">
                <a16:creationId xmlns:a16="http://schemas.microsoft.com/office/drawing/2014/main" id="{8E92EC33-8EC6-4A45-8E0A-699EC6078891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88087" y="1898649"/>
            <a:ext cx="5451475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1" name="Rectangle 2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4" name="Rectangle 2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7969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fiek br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5" y="1898650"/>
            <a:ext cx="11269663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1793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520-9086-466E-9B79-4326410D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B1BBC81D-6CE2-4F98-83D0-5B508AF7F554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88951" y="1898650"/>
            <a:ext cx="11260138" cy="42084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3021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" y="1915200"/>
            <a:ext cx="11148649" cy="46170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680400"/>
            <a:ext cx="11159196" cy="9361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x-none"/>
          </a:p>
        </p:txBody>
      </p:sp>
      <p:sp>
        <p:nvSpPr>
          <p:cNvPr id="4" name="TextBox 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nl-NL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800" y="1915200"/>
            <a:ext cx="6398773" cy="4630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 useBgFill="1">
        <p:nvSpPr>
          <p:cNvPr id="9" name="Chart Placeholder 8">
            <a:extLst>
              <a:ext uri="{FF2B5EF4-FFF2-40B4-BE49-F238E27FC236}">
                <a16:creationId xmlns:a16="http://schemas.microsoft.com/office/drawing/2014/main" id="{006DB82F-8DD8-4627-ADF9-B9C04CE5249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7104063" y="1898650"/>
            <a:ext cx="4545012" cy="463073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FEB5E-4A4C-4FFF-87D9-D1B9FD8C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680400"/>
            <a:ext cx="11159196" cy="93610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3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56362" y="0"/>
            <a:ext cx="5735638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680400"/>
            <a:ext cx="5616576" cy="936103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16112"/>
            <a:ext cx="5616576" cy="4249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>
              <a:spcBef>
                <a:spcPts val="0"/>
              </a:spcBef>
              <a:defRPr/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text + 50% image 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59" name="TextBox 58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61" name="Rectangle 6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75" name="Rectangle 7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Straight Connector 76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95" name="Rectangle 9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98" name="Rectangle 9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101" name="Rectangle 10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104" name="Rectangle 10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107" name="Rectangle 10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57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>
          <p15:clr>
            <a:srgbClr val="FBAE40"/>
          </p15:clr>
        </p15:guide>
        <p15:guide id="4" pos="5423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0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616" y="0"/>
            <a:ext cx="3475383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680400"/>
            <a:ext cx="7992887" cy="9361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16112"/>
            <a:ext cx="7992887" cy="4249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text + 25% image 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59" name="TextBox 58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61" name="Rectangle 6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70" name="Rectangle 6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2" name="Straight Connector 71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88" name="Rectangle 8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91" name="Rectangle 9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94" name="Rectangle 9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97" name="Rectangle 9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100" name="Rectangle 9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20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13">
          <p15:clr>
            <a:srgbClr val="FBAE40"/>
          </p15:clr>
        </p15:guide>
        <p15:guide id="3" pos="54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5" y="678869"/>
            <a:ext cx="11159196" cy="589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8DD10328-45F6-471F-834D-92E7E7ED225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1340768"/>
            <a:ext cx="12192000" cy="5517232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+ Title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64" name="TextBox 63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66" name="Rectangle 6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67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7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Connector 71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75" name="Rectangle 7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Straight Connector 76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Dividerslide</a:t>
            </a:r>
            <a:r>
              <a:rPr lang="nl-NL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picture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46" name="TextBox 45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48" name="Rectangle 4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tangle 49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Straight Connector 53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57" name="Rectangle 5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" name="Straight Connector 58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eslid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263" y="2355850"/>
            <a:ext cx="2395537" cy="241458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21413" y="2364240"/>
            <a:ext cx="2416175" cy="240619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461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2972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68" name="TextBox 67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70" name="Rectangle 6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7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79" name="Rectangle 7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Straight Connector 80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4" name="Group 113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115" name="Rectangle 11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118" name="Rectangle 11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121" name="Rectangle 12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124" name="Rectangle 12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127" name="Rectangle 1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52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5225">
          <p15:clr>
            <a:srgbClr val="FBAE40"/>
          </p15:clr>
        </p15:guide>
        <p15:guide id="8" pos="7255">
          <p15:clr>
            <a:srgbClr val="FBAE40"/>
          </p15:clr>
        </p15:guide>
        <p15:guide id="9" pos="2496">
          <p15:clr>
            <a:srgbClr val="FBAE40"/>
          </p15:clr>
        </p15:guide>
        <p15:guide id="10" pos="484">
          <p15:clr>
            <a:srgbClr val="FBAE40"/>
          </p15:clr>
        </p15:guide>
        <p15:guide id="13" pos="3919" userDrawn="1">
          <p15:clr>
            <a:srgbClr val="FBAE40"/>
          </p15:clr>
        </p15:guide>
        <p15:guide id="14" pos="5441" userDrawn="1">
          <p15:clr>
            <a:srgbClr val="FBAE40"/>
          </p15:clr>
        </p15:guide>
        <p15:guide id="15" pos="1872" userDrawn="1">
          <p15:clr>
            <a:srgbClr val="FBAE40"/>
          </p15:clr>
        </p15:guide>
        <p15:guide id="16" pos="363" userDrawn="1">
          <p15:clr>
            <a:srgbClr val="FBAE40"/>
          </p15:clr>
        </p15:guide>
        <p15:guide id="17" orient="horz" pos="1484" userDrawn="1">
          <p15:clr>
            <a:srgbClr val="FBAE40"/>
          </p15:clr>
        </p15:guide>
        <p15:guide id="18" orient="horz" pos="30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a/Introductieslide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8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0690" y="1713439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200" y="1713439"/>
            <a:ext cx="2416175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289052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1625" y="4289052"/>
            <a:ext cx="241235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 useBgFill="1">
        <p:nvSpPr>
          <p:cNvPr id="10" name="Picture Placeholder 7">
            <a:extLst>
              <a:ext uri="{FF2B5EF4-FFF2-40B4-BE49-F238E27FC236}">
                <a16:creationId xmlns:a16="http://schemas.microsoft.com/office/drawing/2014/main" id="{35C5B6DC-BE5E-43A2-941D-79AA88A715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5178" y="1713439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3" name="Picture Placeholder 7">
            <a:extLst>
              <a:ext uri="{FF2B5EF4-FFF2-40B4-BE49-F238E27FC236}">
                <a16:creationId xmlns:a16="http://schemas.microsoft.com/office/drawing/2014/main" id="{282B1D46-10CA-47BE-8746-C599AF7EAF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91625" y="1713439"/>
            <a:ext cx="2416175" cy="2431596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248D55-288A-4EC0-AC4C-C8DA816AB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0506" y="4289052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808D4E-A7D5-418F-9DB7-994EFE72E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5319" y="4289052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1" name="TextBox 80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2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82" name="TextBox 81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84" name="Rectangle 8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Rectangle 85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8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Connector 89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93" name="Rectangle 9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111" name="Rectangle 11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114" name="Rectangle 1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117" name="Rectangle 11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Group 118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120" name="Rectangle 1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123" name="Rectangle 1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60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7720">
          <p15:clr>
            <a:srgbClr val="FBAE40"/>
          </p15:clr>
        </p15:guide>
        <p15:guide id="9" pos="2883">
          <p15:clr>
            <a:srgbClr val="FBAE40"/>
          </p15:clr>
        </p15:guide>
        <p15:guide id="10" pos="484">
          <p15:clr>
            <a:srgbClr val="FBAE40"/>
          </p15:clr>
        </p15:guide>
        <p15:guide id="13" pos="3976" userDrawn="1">
          <p15:clr>
            <a:srgbClr val="FBAE40"/>
          </p15:clr>
        </p15:guide>
        <p15:guide id="14" pos="5790" userDrawn="1">
          <p15:clr>
            <a:srgbClr val="FBAE40"/>
          </p15:clr>
        </p15:guide>
        <p15:guide id="15" pos="2162" userDrawn="1">
          <p15:clr>
            <a:srgbClr val="FBAE40"/>
          </p15:clr>
        </p15:guide>
        <p15:guide id="16" orient="horz" pos="981" userDrawn="1">
          <p15:clr>
            <a:srgbClr val="FBAE40"/>
          </p15:clr>
        </p15:guide>
        <p15:guide id="17" orient="horz" pos="2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5" y="678869"/>
            <a:ext cx="11159196" cy="936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908313"/>
            <a:ext cx="11148649" cy="46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aculty">
            <a:extLst>
              <a:ext uri="{FF2B5EF4-FFF2-40B4-BE49-F238E27FC236}">
                <a16:creationId xmlns:a16="http://schemas.microsoft.com/office/drawing/2014/main" id="{E423983B-45D7-479C-8F2A-2239B10330E1}"/>
              </a:ext>
            </a:extLst>
          </p:cNvPr>
          <p:cNvSpPr txBox="1"/>
          <p:nvPr/>
        </p:nvSpPr>
        <p:spPr>
          <a:xfrm>
            <a:off x="557784" y="331646"/>
            <a:ext cx="3254732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nl-NL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" y="194323"/>
            <a:ext cx="2520280" cy="2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13" r:id="rId2"/>
    <p:sldLayoutId id="2147485014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  <p:sldLayoutId id="2147485025" r:id="rId12"/>
    <p:sldLayoutId id="2147485027" r:id="rId13"/>
    <p:sldLayoutId id="2147485028" r:id="rId14"/>
    <p:sldLayoutId id="2147485029" r:id="rId15"/>
    <p:sldLayoutId id="2147485030" r:id="rId16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5475" indent="-27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i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6190B-7502-EA41-9605-7CE182479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337" y="5589240"/>
            <a:ext cx="6524799" cy="487833"/>
          </a:xfrm>
        </p:spPr>
        <p:txBody>
          <a:bodyPr>
            <a:normAutofit/>
          </a:bodyPr>
          <a:lstStyle/>
          <a:p>
            <a:r>
              <a:rPr lang="en-US" dirty="0"/>
              <a:t>F4: Manuel </a:t>
            </a:r>
            <a:r>
              <a:rPr lang="en-US" dirty="0" err="1"/>
              <a:t>Drijfholt</a:t>
            </a:r>
            <a:r>
              <a:rPr lang="en-US" dirty="0"/>
              <a:t>, Sebastian Hemmer, Lucas Johnston , Ben </a:t>
            </a:r>
            <a:r>
              <a:rPr lang="en-US" dirty="0" err="1"/>
              <a:t>Platten</a:t>
            </a:r>
            <a:r>
              <a:rPr lang="en-US" dirty="0"/>
              <a:t>, Nour </a:t>
            </a:r>
            <a:r>
              <a:rPr lang="en-US" dirty="0" err="1"/>
              <a:t>Salloum</a:t>
            </a:r>
            <a:r>
              <a:rPr lang="en-US" dirty="0"/>
              <a:t>,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36EC7-A996-5D45-BBDB-627A0DAFA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- </a:t>
            </a:r>
            <a:r>
              <a:rPr lang="en-US" dirty="0" err="1"/>
              <a:t>Waternet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B3D91E-B14B-6443-A1D0-C57AE682F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report – 23</a:t>
            </a:r>
            <a:r>
              <a:rPr lang="en-US" baseline="30000" dirty="0"/>
              <a:t>rd</a:t>
            </a:r>
            <a:r>
              <a:rPr lang="en-US" dirty="0"/>
              <a:t> December 2020</a:t>
            </a:r>
          </a:p>
        </p:txBody>
      </p:sp>
      <p:pic>
        <p:nvPicPr>
          <p:cNvPr id="1030" name="Picture 6" descr="World Waternet (@WorldWaternet) | Twitter">
            <a:extLst>
              <a:ext uri="{FF2B5EF4-FFF2-40B4-BE49-F238E27FC236}">
                <a16:creationId xmlns:a16="http://schemas.microsoft.com/office/drawing/2014/main" id="{D8B15585-AA38-F345-AE82-70C1D7A9B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6" y="136742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067228-70AD-1548-AD1B-9A9FD894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Extensive literature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research and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Segmentation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Pipeline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research and planning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63D67F-DFF8-3444-B1FF-1ED6AD5F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52199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8E9BB-47A1-014B-BC3E-888D7364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Output with region</a:t>
            </a:r>
          </a:p>
          <a:p>
            <a:r>
              <a:rPr lang="en-GB" dirty="0">
                <a:solidFill>
                  <a:srgbClr val="0070C0"/>
                </a:solidFill>
              </a:rPr>
              <a:t>Time series</a:t>
            </a:r>
          </a:p>
          <a:p>
            <a:r>
              <a:rPr lang="en-GB" dirty="0"/>
              <a:t>Airbnb</a:t>
            </a:r>
          </a:p>
          <a:p>
            <a:r>
              <a:rPr lang="en-GB" dirty="0"/>
              <a:t>Hotels</a:t>
            </a:r>
          </a:p>
          <a:p>
            <a:r>
              <a:rPr lang="en-GB" dirty="0"/>
              <a:t>Population  </a:t>
            </a:r>
          </a:p>
          <a:p>
            <a:r>
              <a:rPr lang="en-GB" dirty="0"/>
              <a:t>Income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D1F63-3205-7E43-BB2F-E9960EA0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2933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A794BB1B-5EA0-4302-97C0-A3D65314C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5" y="1614972"/>
            <a:ext cx="4172985" cy="216000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D3F70282-4186-44F6-8113-695930FD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Timeseries </a:t>
            </a:r>
            <a:r>
              <a:rPr lang="nl-NL" dirty="0" err="1"/>
              <a:t>modelling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B53BECD9-8D16-4189-840B-09F2EE82A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614972"/>
            <a:ext cx="4790278" cy="2160000"/>
          </a:xfrm>
          <a:prstGeom prst="rect">
            <a:avLst/>
          </a:prstGeom>
        </p:spPr>
      </p:pic>
      <p:pic>
        <p:nvPicPr>
          <p:cNvPr id="18" name="Afbeelding 17" descr="Afbeelding met tekst&#10;&#10;Automatisch gegenereerde beschrijving">
            <a:extLst>
              <a:ext uri="{FF2B5EF4-FFF2-40B4-BE49-F238E27FC236}">
                <a16:creationId xmlns:a16="http://schemas.microsoft.com/office/drawing/2014/main" id="{9565F2AE-3314-4201-8598-387AE47A8B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7" y="4202712"/>
            <a:ext cx="3248640" cy="21600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B4718DE8-9FFA-446B-89A9-B702234DEE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6968134" cy="2160000"/>
          </a:xfrm>
          <a:prstGeom prst="rect">
            <a:avLst/>
          </a:prstGeom>
        </p:spPr>
      </p:pic>
      <p:sp>
        <p:nvSpPr>
          <p:cNvPr id="22" name="Pijl: rechts 21">
            <a:extLst>
              <a:ext uri="{FF2B5EF4-FFF2-40B4-BE49-F238E27FC236}">
                <a16:creationId xmlns:a16="http://schemas.microsoft.com/office/drawing/2014/main" id="{B17C6045-1E6D-454B-AE29-DFD4591BD7BA}"/>
              </a:ext>
            </a:extLst>
          </p:cNvPr>
          <p:cNvSpPr/>
          <p:nvPr/>
        </p:nvSpPr>
        <p:spPr>
          <a:xfrm>
            <a:off x="5015880" y="2381536"/>
            <a:ext cx="1440160" cy="329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Pijl: rechts 22">
            <a:extLst>
              <a:ext uri="{FF2B5EF4-FFF2-40B4-BE49-F238E27FC236}">
                <a16:creationId xmlns:a16="http://schemas.microsoft.com/office/drawing/2014/main" id="{456C76FE-557F-4E56-9692-4B5DC6B3E747}"/>
              </a:ext>
            </a:extLst>
          </p:cNvPr>
          <p:cNvSpPr/>
          <p:nvPr/>
        </p:nvSpPr>
        <p:spPr>
          <a:xfrm rot="5400000">
            <a:off x="9118397" y="3759115"/>
            <a:ext cx="557687" cy="329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3DE7071F-0305-477B-99D2-EC293A3DA32A}"/>
              </a:ext>
            </a:extLst>
          </p:cNvPr>
          <p:cNvSpPr/>
          <p:nvPr/>
        </p:nvSpPr>
        <p:spPr>
          <a:xfrm rot="10800000">
            <a:off x="6968134" y="5117958"/>
            <a:ext cx="640033" cy="32950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624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8732-B58D-6D44-A4D5-04FD79DF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9"/>
            <a:ext cx="11159196" cy="517883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architecture </a:t>
            </a:r>
          </a:p>
        </p:txBody>
      </p:sp>
      <p:pic>
        <p:nvPicPr>
          <p:cNvPr id="15" name="Chart Placeholder 14">
            <a:extLst>
              <a:ext uri="{FF2B5EF4-FFF2-40B4-BE49-F238E27FC236}">
                <a16:creationId xmlns:a16="http://schemas.microsoft.com/office/drawing/2014/main" id="{60868787-245D-0C42-B4D4-DC0C5EAD70E8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>
          <a:blip r:embed="rId2"/>
          <a:stretch>
            <a:fillRect/>
          </a:stretch>
        </p:blipFill>
        <p:spPr>
          <a:xfrm>
            <a:off x="508129" y="1401690"/>
            <a:ext cx="8396183" cy="5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C069-D649-451C-899E-E5E57A8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 </a:t>
            </a:r>
            <a:r>
              <a:rPr lang="nl-NL" dirty="0" err="1"/>
              <a:t>visualization</a:t>
            </a:r>
            <a:endParaRPr lang="nl-NL" dirty="0"/>
          </a:p>
        </p:txBody>
      </p:sp>
      <p:pic>
        <p:nvPicPr>
          <p:cNvPr id="6" name="Afbeelding 5" descr="Afbeelding met kaart&#10;&#10;Automatisch gegenereerde beschrijving">
            <a:extLst>
              <a:ext uri="{FF2B5EF4-FFF2-40B4-BE49-F238E27FC236}">
                <a16:creationId xmlns:a16="http://schemas.microsoft.com/office/drawing/2014/main" id="{D2A2586E-21C9-47F7-8997-B70FAA03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844824"/>
            <a:ext cx="8672157" cy="42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1E6C8A-DDF3-A042-A820-467CD27D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an appropriate baseline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and compare other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Incorporate third-party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Iterate and improve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92A4E-0A04-3242-9498-DAFB0F39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52217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C1E3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C7F1E87FA8848BBE681C5205F2FF7" ma:contentTypeVersion="" ma:contentTypeDescription="Create a new document." ma:contentTypeScope="" ma:versionID="addf0e1047a589fa898e4755259e0a04">
  <xsd:schema xmlns:xsd="http://www.w3.org/2001/XMLSchema" xmlns:xs="http://www.w3.org/2001/XMLSchema" xmlns:p="http://schemas.microsoft.com/office/2006/metadata/properties" xmlns:ns2="62260777-03a2-4acd-8b7f-b7cc27a56620" xmlns:ns3="f2760952-b3bb-408f-ace6-eb1e07642b86" targetNamespace="http://schemas.microsoft.com/office/2006/metadata/properties" ma:root="true" ma:fieldsID="2158c0218c8ddd7edc4a39cb947bbf17" ns2:_="" ns3:_="">
    <xsd:import namespace="62260777-03a2-4acd-8b7f-b7cc27a56620"/>
    <xsd:import namespace="f2760952-b3bb-408f-ace6-eb1e07642b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60777-03a2-4acd-8b7f-b7cc27a566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60952-b3bb-408f-ace6-eb1e07642b86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description="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DA0326-C6F9-40A3-894F-6061EE46E132}">
  <ds:schemaRefs>
    <ds:schemaRef ds:uri="f2760952-b3bb-408f-ace6-eb1e07642b86"/>
    <ds:schemaRef ds:uri="http://purl.org/dc/elements/1.1/"/>
    <ds:schemaRef ds:uri="http://www.w3.org/XML/1998/namespace"/>
    <ds:schemaRef ds:uri="62260777-03a2-4acd-8b7f-b7cc27a56620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9D1BFF-6A8C-408A-BEBC-52C6F5124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60777-03a2-4acd-8b7f-b7cc27a56620"/>
    <ds:schemaRef ds:uri="f2760952-b3bb-408f-ace6-eb1e07642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469</TotalTime>
  <Words>78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blank</vt:lpstr>
      <vt:lpstr>DSP - Waternet</vt:lpstr>
      <vt:lpstr>Progress so far</vt:lpstr>
      <vt:lpstr>Data</vt:lpstr>
      <vt:lpstr>Timeseries modelling</vt:lpstr>
      <vt:lpstr>Pipeline architecture </vt:lpstr>
      <vt:lpstr>Prototype visualization</vt:lpstr>
      <vt:lpstr>Next steps</vt:lpstr>
    </vt:vector>
  </TitlesOfParts>
  <Manager>Chevelie Vermaning</Manager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Klik hier om een titel in te voegen</dc:title>
  <dc:creator>Vermaning, Chevelie</dc:creator>
  <dc:description>Deze invoegtoepassing bevat additionele hulpmiddelen voor UvA presentaties. _x000d_
version: 0.1- 2018 MAART, revision: 1340_x000d_
Last save date: 8-3-2018 12:52:14, last saved by: Martin Drenth</dc:description>
  <cp:lastModifiedBy>Ben Platten</cp:lastModifiedBy>
  <cp:revision>34</cp:revision>
  <dcterms:created xsi:type="dcterms:W3CDTF">2018-09-13T12:16:30Z</dcterms:created>
  <dcterms:modified xsi:type="dcterms:W3CDTF">2020-12-23T14:03:43Z</dcterms:modified>
  <cp:version>0.1- 2018 MAART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0x0101000C1C7F1E87FA8848BBE681C5205F2FF7</vt:lpwstr>
  </property>
</Properties>
</file>