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EF9-868C-47AF-A486-6BE479F4C76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285-5D04-4599-86CD-E7A9D0C2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EF9-868C-47AF-A486-6BE479F4C76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285-5D04-4599-86CD-E7A9D0C2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8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EF9-868C-47AF-A486-6BE479F4C76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285-5D04-4599-86CD-E7A9D0C2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EF9-868C-47AF-A486-6BE479F4C76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285-5D04-4599-86CD-E7A9D0C2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EF9-868C-47AF-A486-6BE479F4C76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285-5D04-4599-86CD-E7A9D0C2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9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EF9-868C-47AF-A486-6BE479F4C76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285-5D04-4599-86CD-E7A9D0C2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4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EF9-868C-47AF-A486-6BE479F4C76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285-5D04-4599-86CD-E7A9D0C2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8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EF9-868C-47AF-A486-6BE479F4C76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285-5D04-4599-86CD-E7A9D0C2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EF9-868C-47AF-A486-6BE479F4C76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285-5D04-4599-86CD-E7A9D0C2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EF9-868C-47AF-A486-6BE479F4C76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285-5D04-4599-86CD-E7A9D0C2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7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6EF9-868C-47AF-A486-6BE479F4C76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A285-5D04-4599-86CD-E7A9D0C2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2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6EF9-868C-47AF-A486-6BE479F4C76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A285-5D04-4599-86CD-E7A9D0C21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1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1_0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005012"/>
            <a:ext cx="10182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7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2_1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005012"/>
            <a:ext cx="10182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3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2_2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005012"/>
            <a:ext cx="10182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9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2_3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287024"/>
            <a:ext cx="10182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5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2_4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005012"/>
            <a:ext cx="10182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4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2_5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005012"/>
            <a:ext cx="10182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6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2_6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005012"/>
            <a:ext cx="10182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74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2_7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005012"/>
            <a:ext cx="10182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6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1_1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227203"/>
            <a:ext cx="10182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5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1_2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372481"/>
            <a:ext cx="10182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9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1_3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005012"/>
            <a:ext cx="10182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6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1_4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005012"/>
            <a:ext cx="10182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0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1_5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005012"/>
            <a:ext cx="10182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5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1_6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005012"/>
            <a:ext cx="10182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1_7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005012"/>
            <a:ext cx="10182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8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2_0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005012"/>
            <a:ext cx="10182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2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Test 1_0</vt:lpstr>
      <vt:lpstr>Test 1_1</vt:lpstr>
      <vt:lpstr>Test 1_2</vt:lpstr>
      <vt:lpstr>Test 1_3</vt:lpstr>
      <vt:lpstr>Test 1_4</vt:lpstr>
      <vt:lpstr>Test 1_5</vt:lpstr>
      <vt:lpstr>Test 1_6</vt:lpstr>
      <vt:lpstr>Test 1_7</vt:lpstr>
      <vt:lpstr>Test 2_0</vt:lpstr>
      <vt:lpstr>Test 2_1</vt:lpstr>
      <vt:lpstr>Test 2_2</vt:lpstr>
      <vt:lpstr>Test 2_3</vt:lpstr>
      <vt:lpstr>Test 2_4</vt:lpstr>
      <vt:lpstr>Test 2_5</vt:lpstr>
      <vt:lpstr>Test 2_6</vt:lpstr>
      <vt:lpstr>Test 2_7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1_0</dc:title>
  <dc:creator>Benjamin Yang</dc:creator>
  <cp:lastModifiedBy>Benjamin Yang</cp:lastModifiedBy>
  <cp:revision>9</cp:revision>
  <dcterms:created xsi:type="dcterms:W3CDTF">2018-03-02T19:37:37Z</dcterms:created>
  <dcterms:modified xsi:type="dcterms:W3CDTF">2018-03-02T19:48:52Z</dcterms:modified>
</cp:coreProperties>
</file>