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3C92-25C8-4EE7-BAE6-D799F1D7E844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8740-A58F-46DF-8077-4B31F55D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1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3C92-25C8-4EE7-BAE6-D799F1D7E844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8740-A58F-46DF-8077-4B31F55D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9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3C92-25C8-4EE7-BAE6-D799F1D7E844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8740-A58F-46DF-8077-4B31F55D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3C92-25C8-4EE7-BAE6-D799F1D7E844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8740-A58F-46DF-8077-4B31F55D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4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3C92-25C8-4EE7-BAE6-D799F1D7E844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8740-A58F-46DF-8077-4B31F55D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1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3C92-25C8-4EE7-BAE6-D799F1D7E844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8740-A58F-46DF-8077-4B31F55D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6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3C92-25C8-4EE7-BAE6-D799F1D7E844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8740-A58F-46DF-8077-4B31F55D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3C92-25C8-4EE7-BAE6-D799F1D7E844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8740-A58F-46DF-8077-4B31F55D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9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3C92-25C8-4EE7-BAE6-D799F1D7E844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8740-A58F-46DF-8077-4B31F55D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9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3C92-25C8-4EE7-BAE6-D799F1D7E844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8740-A58F-46DF-8077-4B31F55D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3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3C92-25C8-4EE7-BAE6-D799F1D7E844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8740-A58F-46DF-8077-4B31F55D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2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13C92-25C8-4EE7-BAE6-D799F1D7E844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58740-A58F-46DF-8077-4B31F55D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8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2" y="2198182"/>
            <a:ext cx="11229975" cy="25812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1, Case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36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2, Case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296548"/>
            <a:ext cx="112299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3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2, Case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014537"/>
            <a:ext cx="112299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74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2, Case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014537"/>
            <a:ext cx="112299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4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2, Case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014537"/>
            <a:ext cx="112299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80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2, Case 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125632"/>
            <a:ext cx="112299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09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2, Case 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211090"/>
            <a:ext cx="112299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0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2, Case 7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014537"/>
            <a:ext cx="112299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2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1, Case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062162"/>
            <a:ext cx="112299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7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1, Case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199741"/>
            <a:ext cx="112299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1, Case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997446"/>
            <a:ext cx="112299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3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1, Case 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322185"/>
            <a:ext cx="112299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8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1, Case 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1" y="2339277"/>
            <a:ext cx="112299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6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1, Case 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416189"/>
            <a:ext cx="112299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1, Case 7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125633"/>
            <a:ext cx="112299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5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2, Case 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493102"/>
            <a:ext cx="112299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80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Test 1, Case 0</vt:lpstr>
      <vt:lpstr>Test 1, Case 1</vt:lpstr>
      <vt:lpstr>Test 1, Case 2</vt:lpstr>
      <vt:lpstr>Test 1, Case 3</vt:lpstr>
      <vt:lpstr>Test 1, Case 4</vt:lpstr>
      <vt:lpstr>Test 1, Case 5</vt:lpstr>
      <vt:lpstr>Test 1, Case 6</vt:lpstr>
      <vt:lpstr>Test 1, Case 7</vt:lpstr>
      <vt:lpstr>Test 2, Case 0</vt:lpstr>
      <vt:lpstr>Test 2, Case 1</vt:lpstr>
      <vt:lpstr>Test 2, Case 2</vt:lpstr>
      <vt:lpstr>Test 2, Case 3</vt:lpstr>
      <vt:lpstr>Test 2, Case 4</vt:lpstr>
      <vt:lpstr>Test 2, Case 5</vt:lpstr>
      <vt:lpstr>Test 2, Case 6</vt:lpstr>
      <vt:lpstr>Test 2, Case 7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Yang</dc:creator>
  <cp:lastModifiedBy>Benjamin Yang</cp:lastModifiedBy>
  <cp:revision>7</cp:revision>
  <dcterms:created xsi:type="dcterms:W3CDTF">2018-02-25T02:52:59Z</dcterms:created>
  <dcterms:modified xsi:type="dcterms:W3CDTF">2018-02-25T04:00:38Z</dcterms:modified>
</cp:coreProperties>
</file>