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4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6928"/>
  </p:normalViewPr>
  <p:slideViewPr>
    <p:cSldViewPr snapToGrid="0">
      <p:cViewPr>
        <p:scale>
          <a:sx n="118" d="100"/>
          <a:sy n="118" d="100"/>
        </p:scale>
        <p:origin x="144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CC271-A25A-1FFD-6655-17A6AD71C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B11D2-7E94-932C-5356-D3DC53C6D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51560-959F-8A30-489E-1689DFB8C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C3CE-0643-DF46-B713-D05591E91D9C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1DD8A-9198-FEDD-8B90-5C49786C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F3502-6385-5A7F-754A-7CBC5682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243F-54C9-6F48-AC3C-BD7B60762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2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325E1-5337-7D59-217B-1B9E399CB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1D9EC-504A-1650-DCA8-42E7DF07F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A9FA8-36E2-6D11-7267-D19AF774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C3CE-0643-DF46-B713-D05591E91D9C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7434C-B3BE-D6A7-B81B-188C26D5D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B1A7A-D441-C25D-9C50-0DA91797A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243F-54C9-6F48-AC3C-BD7B60762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3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0F792A-8B78-A0A3-1D5A-6748733046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995A5-B6EE-A4A2-F584-6FBDD91FC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AB665-6474-8F81-8EB6-50A08218E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C3CE-0643-DF46-B713-D05591E91D9C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145A9-C65A-6EFE-F42E-62F963D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D3D0A-70A0-7E6B-C58C-CA311BC1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243F-54C9-6F48-AC3C-BD7B60762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5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6D2F-FB27-1187-11B8-C9A08DAD8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78999-B4FD-2AC9-73AB-9B58963F0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04D10-AEA7-C5CC-669F-97763925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C3CE-0643-DF46-B713-D05591E91D9C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C3FBA-6724-49E8-AA2D-357F74BB5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D4B4C-7039-5FBC-E933-9972777AC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243F-54C9-6F48-AC3C-BD7B60762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9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54193-0186-BF4D-28C9-896087390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873CF-D3EA-92C1-F378-1BAFDCC8C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FBE62-DFB8-2C3C-E37C-9102A276A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C3CE-0643-DF46-B713-D05591E91D9C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BC422-B58B-EDE5-DDD5-C8DD47564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DD09E-C24E-B2B1-394E-27582A22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243F-54C9-6F48-AC3C-BD7B60762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1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E395-8523-1AA6-2B51-973462D59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66692-57A1-1178-18BA-88DEF8B4D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EFAA3-4AB9-82D2-44B3-A85FFABB4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1FD1D-C3F8-551A-7BED-08C48B357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C3CE-0643-DF46-B713-D05591E91D9C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DDFA1-0706-809E-4042-F4F2830B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5FA69-1DAF-3E06-36D7-76351BC76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243F-54C9-6F48-AC3C-BD7B60762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9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3C2C-A5DA-B930-6AF5-89F76EFAA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05E73-D45F-7C7C-BE65-27DA98206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95391-7513-BDA5-51F8-9CF0BD6AE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98236-2804-F9BE-4CFE-5FA9AB740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51164-E967-73BA-88DE-13DF35462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7543DD-125C-0746-9AE9-19CE5DF7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C3CE-0643-DF46-B713-D05591E91D9C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D79961-8F79-444C-37A3-D1A031CFC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68E064-8942-C48E-BB4C-977AA549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243F-54C9-6F48-AC3C-BD7B60762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1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722ED-1165-2990-E3BA-E8AABF03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778AC-2904-4777-5C9E-344FEED2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C3CE-0643-DF46-B713-D05591E91D9C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A66F60-40D7-96B9-ABF3-D2841C505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CCFF3-8092-EF7B-8320-6D9E7A7F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243F-54C9-6F48-AC3C-BD7B60762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3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CF8A41-877B-0D8E-6E8F-6C6443A3B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C3CE-0643-DF46-B713-D05591E91D9C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260E9B-43E4-2600-5406-C6E307D0C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26971-F1CB-44C2-3C23-4F18791E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243F-54C9-6F48-AC3C-BD7B60762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1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9271F-15C4-36D7-8060-C81569C5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6A1E7-6B8E-B586-00BE-035B0F41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B85AC-5B50-FAD6-D867-C1DC8CE8F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EF212-DDFF-5575-E93D-86DD74F52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C3CE-0643-DF46-B713-D05591E91D9C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EA3A5-9615-0AD4-874B-4CE853F14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55887-A281-F43A-6BAE-D004F120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243F-54C9-6F48-AC3C-BD7B60762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6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470D-5A83-5253-80B8-9277448F7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C17B70-2065-44F6-FA91-28E74F055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27B3C-9549-A265-E672-660CED53D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C9BE9-722A-B537-168B-E2A16C9BC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C3CE-0643-DF46-B713-D05591E91D9C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25B4F-314F-EAF5-9035-15BAC183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EBD6F-E502-9537-586D-DCEB6FD1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243F-54C9-6F48-AC3C-BD7B60762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E0F24D-7414-2907-2DC8-E8102DA88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68DC9-A504-6808-2988-CB069ED4C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2729A-C35F-AB02-6220-C9C978490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EC3CE-0643-DF46-B713-D05591E91D9C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3C8C1-988D-8011-FBC5-CD64E5FE9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318B-B424-7A3B-F991-917E227C4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A243F-54C9-6F48-AC3C-BD7B60762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3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bg1"/>
            </a:gs>
            <a:gs pos="100000">
              <a:schemeClr val="bg1">
                <a:lumMod val="9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square with white text and a circle&#10;&#10;Description automatically generated">
            <a:extLst>
              <a:ext uri="{FF2B5EF4-FFF2-40B4-BE49-F238E27FC236}">
                <a16:creationId xmlns:a16="http://schemas.microsoft.com/office/drawing/2014/main" id="{62C250F0-9AED-6A24-CF94-F9220756C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177800"/>
            <a:ext cx="6502400" cy="65024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707547A-81E4-54C3-1396-6A198585D20F}"/>
              </a:ext>
            </a:extLst>
          </p:cNvPr>
          <p:cNvSpPr/>
          <p:nvPr/>
        </p:nvSpPr>
        <p:spPr>
          <a:xfrm>
            <a:off x="4155311" y="1394234"/>
            <a:ext cx="3889094" cy="3964844"/>
          </a:xfrm>
          <a:prstGeom prst="roundRect">
            <a:avLst>
              <a:gd name="adj" fmla="val 20624"/>
            </a:avLst>
          </a:prstGeom>
          <a:gradFill flip="none" rotWithShape="1">
            <a:gsLst>
              <a:gs pos="51000">
                <a:srgbClr val="2B4091">
                  <a:alpha val="81000"/>
                  <a:lumMod val="96000"/>
                </a:srgb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5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707547A-81E4-54C3-1396-6A198585D20F}"/>
              </a:ext>
            </a:extLst>
          </p:cNvPr>
          <p:cNvSpPr/>
          <p:nvPr/>
        </p:nvSpPr>
        <p:spPr>
          <a:xfrm>
            <a:off x="3363686" y="643467"/>
            <a:ext cx="5464627" cy="5571065"/>
          </a:xfrm>
          <a:prstGeom prst="roundRect">
            <a:avLst>
              <a:gd name="adj" fmla="val 20624"/>
            </a:avLst>
          </a:prstGeom>
          <a:gradFill flip="none" rotWithShape="1">
            <a:gsLst>
              <a:gs pos="51000">
                <a:srgbClr val="2B4091">
                  <a:alpha val="81000"/>
                  <a:lumMod val="96000"/>
                </a:srgb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nut 1">
            <a:extLst>
              <a:ext uri="{FF2B5EF4-FFF2-40B4-BE49-F238E27FC236}">
                <a16:creationId xmlns:a16="http://schemas.microsoft.com/office/drawing/2014/main" id="{3D69F319-46E5-3054-2F09-48E629A92DB8}"/>
              </a:ext>
            </a:extLst>
          </p:cNvPr>
          <p:cNvSpPr/>
          <p:nvPr/>
        </p:nvSpPr>
        <p:spPr>
          <a:xfrm>
            <a:off x="4001839" y="1334532"/>
            <a:ext cx="4177478" cy="4177478"/>
          </a:xfrm>
          <a:prstGeom prst="donut">
            <a:avLst>
              <a:gd name="adj" fmla="val 85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Donut 2">
            <a:extLst>
              <a:ext uri="{FF2B5EF4-FFF2-40B4-BE49-F238E27FC236}">
                <a16:creationId xmlns:a16="http://schemas.microsoft.com/office/drawing/2014/main" id="{909D3009-D017-A1A3-A352-E9C780EB3460}"/>
              </a:ext>
            </a:extLst>
          </p:cNvPr>
          <p:cNvSpPr/>
          <p:nvPr/>
        </p:nvSpPr>
        <p:spPr>
          <a:xfrm>
            <a:off x="4747046" y="2724761"/>
            <a:ext cx="1469161" cy="1469161"/>
          </a:xfrm>
          <a:prstGeom prst="donut">
            <a:avLst>
              <a:gd name="adj" fmla="val 221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235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4" descr="Change the language on your iPhone or iPad - Apple Support">
            <a:extLst>
              <a:ext uri="{FF2B5EF4-FFF2-40B4-BE49-F238E27FC236}">
                <a16:creationId xmlns:a16="http://schemas.microsoft.com/office/drawing/2014/main" id="{376FDFAF-96AF-34BD-159D-65D8220B02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25" t="37781" r="10692" b="43407"/>
          <a:stretch/>
        </p:blipFill>
        <p:spPr bwMode="auto">
          <a:xfrm>
            <a:off x="2894945" y="511628"/>
            <a:ext cx="4866569" cy="649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4287DD6A-2544-AF5E-555A-26F2E16EF0BC}"/>
              </a:ext>
            </a:extLst>
          </p:cNvPr>
          <p:cNvGrpSpPr/>
          <p:nvPr/>
        </p:nvGrpSpPr>
        <p:grpSpPr>
          <a:xfrm>
            <a:off x="3447738" y="1296263"/>
            <a:ext cx="3889094" cy="3964844"/>
            <a:chOff x="4155311" y="1394234"/>
            <a:chExt cx="3889094" cy="3964844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2F364721-9750-67E8-871A-CB0CE99A9221}"/>
                </a:ext>
              </a:extLst>
            </p:cNvPr>
            <p:cNvSpPr/>
            <p:nvPr/>
          </p:nvSpPr>
          <p:spPr>
            <a:xfrm>
              <a:off x="4155311" y="1394234"/>
              <a:ext cx="3889094" cy="3964844"/>
            </a:xfrm>
            <a:prstGeom prst="roundRect">
              <a:avLst>
                <a:gd name="adj" fmla="val 22675"/>
              </a:avLst>
            </a:prstGeom>
            <a:gradFill flip="none" rotWithShape="1">
              <a:gsLst>
                <a:gs pos="50000">
                  <a:srgbClr val="2B4091">
                    <a:lumMod val="76260"/>
                    <a:lumOff val="23740"/>
                  </a:srgbClr>
                </a:gs>
                <a:gs pos="67000">
                  <a:srgbClr val="00B0F0">
                    <a:lumMod val="51000"/>
                    <a:lumOff val="49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Donut 3">
              <a:extLst>
                <a:ext uri="{FF2B5EF4-FFF2-40B4-BE49-F238E27FC236}">
                  <a16:creationId xmlns:a16="http://schemas.microsoft.com/office/drawing/2014/main" id="{9919C964-9511-837C-F423-1DDA95B2E374}"/>
                </a:ext>
              </a:extLst>
            </p:cNvPr>
            <p:cNvSpPr/>
            <p:nvPr/>
          </p:nvSpPr>
          <p:spPr>
            <a:xfrm>
              <a:off x="4609475" y="1886055"/>
              <a:ext cx="2973049" cy="2973049"/>
            </a:xfrm>
            <a:prstGeom prst="donut">
              <a:avLst>
                <a:gd name="adj" fmla="val 85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Donut 6">
              <a:extLst>
                <a:ext uri="{FF2B5EF4-FFF2-40B4-BE49-F238E27FC236}">
                  <a16:creationId xmlns:a16="http://schemas.microsoft.com/office/drawing/2014/main" id="{8DF3F0C9-5CF3-E798-334D-031DA0BB3C21}"/>
                </a:ext>
              </a:extLst>
            </p:cNvPr>
            <p:cNvSpPr/>
            <p:nvPr/>
          </p:nvSpPr>
          <p:spPr>
            <a:xfrm>
              <a:off x="5139828" y="2875460"/>
              <a:ext cx="1045580" cy="1045580"/>
            </a:xfrm>
            <a:prstGeom prst="donut">
              <a:avLst>
                <a:gd name="adj" fmla="val 221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DA28AE5-407F-4712-9FC6-931B6E72A418}"/>
                </a:ext>
              </a:extLst>
            </p:cNvPr>
            <p:cNvSpPr/>
            <p:nvPr/>
          </p:nvSpPr>
          <p:spPr>
            <a:xfrm>
              <a:off x="6287008" y="2962656"/>
              <a:ext cx="235712" cy="2357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862C2310-9B87-3207-04A3-D666BDA472F4}"/>
                </a:ext>
              </a:extLst>
            </p:cNvPr>
            <p:cNvSpPr/>
            <p:nvPr/>
          </p:nvSpPr>
          <p:spPr>
            <a:xfrm>
              <a:off x="6340476" y="2972943"/>
              <a:ext cx="559808" cy="582494"/>
            </a:xfrm>
            <a:prstGeom prst="arc">
              <a:avLst>
                <a:gd name="adj1" fmla="val 13277340"/>
                <a:gd name="adj2" fmla="val 21290250"/>
              </a:avLst>
            </a:prstGeom>
            <a:ln w="2381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2E6D68F-3F1D-8FD5-1C54-FF07D4F0C5AF}"/>
                </a:ext>
              </a:extLst>
            </p:cNvPr>
            <p:cNvSpPr/>
            <p:nvPr/>
          </p:nvSpPr>
          <p:spPr>
            <a:xfrm>
              <a:off x="6277171" y="3675168"/>
              <a:ext cx="235712" cy="2357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284164F-0650-7DF7-7A90-FDF539950965}"/>
                </a:ext>
              </a:extLst>
            </p:cNvPr>
            <p:cNvSpPr/>
            <p:nvPr/>
          </p:nvSpPr>
          <p:spPr>
            <a:xfrm>
              <a:off x="6766110" y="3675168"/>
              <a:ext cx="235712" cy="2357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6820E01-404B-AD7C-6E15-FC993CF2EFC3}"/>
                </a:ext>
              </a:extLst>
            </p:cNvPr>
            <p:cNvCxnSpPr>
              <a:cxnSpLocks/>
            </p:cNvCxnSpPr>
            <p:nvPr/>
          </p:nvCxnSpPr>
          <p:spPr>
            <a:xfrm>
              <a:off x="6390259" y="3793024"/>
              <a:ext cx="493707" cy="0"/>
            </a:xfrm>
            <a:prstGeom prst="line">
              <a:avLst/>
            </a:prstGeom>
            <a:ln w="2349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A2BDF8-A86C-339B-D9C0-05CF1DA2FB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0259" y="3429000"/>
              <a:ext cx="420116" cy="364024"/>
            </a:xfrm>
            <a:prstGeom prst="line">
              <a:avLst/>
            </a:prstGeom>
            <a:ln w="2254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7D1B083F-167C-9E0D-CEBA-E95F7A42A9D9}"/>
                </a:ext>
              </a:extLst>
            </p:cNvPr>
            <p:cNvSpPr/>
            <p:nvPr/>
          </p:nvSpPr>
          <p:spPr>
            <a:xfrm rot="3870051">
              <a:off x="6330195" y="2903309"/>
              <a:ext cx="580369" cy="607376"/>
            </a:xfrm>
            <a:prstGeom prst="arc">
              <a:avLst>
                <a:gd name="adj1" fmla="val 19255944"/>
                <a:gd name="adj2" fmla="val 20866656"/>
              </a:avLst>
            </a:prstGeom>
            <a:ln w="2254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DB382888-9187-A512-6423-04CD6BC454E0}"/>
                </a:ext>
              </a:extLst>
            </p:cNvPr>
            <p:cNvSpPr/>
            <p:nvPr/>
          </p:nvSpPr>
          <p:spPr>
            <a:xfrm rot="1977742">
              <a:off x="6315632" y="2942204"/>
              <a:ext cx="580369" cy="607376"/>
            </a:xfrm>
            <a:prstGeom prst="arc">
              <a:avLst>
                <a:gd name="adj1" fmla="val 19255944"/>
                <a:gd name="adj2" fmla="val 20762519"/>
              </a:avLst>
            </a:prstGeom>
            <a:ln w="2349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EAFFCED4-0A1A-FFC2-A5BA-32593E5929E8}"/>
                </a:ext>
              </a:extLst>
            </p:cNvPr>
            <p:cNvSpPr/>
            <p:nvPr/>
          </p:nvSpPr>
          <p:spPr>
            <a:xfrm rot="3028715">
              <a:off x="6334214" y="2897283"/>
              <a:ext cx="580369" cy="607376"/>
            </a:xfrm>
            <a:prstGeom prst="arc">
              <a:avLst>
                <a:gd name="adj1" fmla="val 19894564"/>
                <a:gd name="adj2" fmla="val 21128056"/>
              </a:avLst>
            </a:prstGeom>
            <a:ln w="228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8F9EDBD-EFB2-84A4-7658-672181BCB4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5110" y="3250341"/>
              <a:ext cx="252594" cy="23495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144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square with white text and a circle&#10;&#10;Description automatically generated">
            <a:extLst>
              <a:ext uri="{FF2B5EF4-FFF2-40B4-BE49-F238E27FC236}">
                <a16:creationId xmlns:a16="http://schemas.microsoft.com/office/drawing/2014/main" id="{62C250F0-9AED-6A24-CF94-F9220756C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177800"/>
            <a:ext cx="6502400" cy="65024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707547A-81E4-54C3-1396-6A198585D20F}"/>
              </a:ext>
            </a:extLst>
          </p:cNvPr>
          <p:cNvSpPr/>
          <p:nvPr/>
        </p:nvSpPr>
        <p:spPr>
          <a:xfrm>
            <a:off x="4155311" y="1394234"/>
            <a:ext cx="3889094" cy="3964844"/>
          </a:xfrm>
          <a:prstGeom prst="roundRect">
            <a:avLst>
              <a:gd name="adj" fmla="val 20624"/>
            </a:avLst>
          </a:prstGeom>
          <a:solidFill>
            <a:srgbClr val="2B40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5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F00C-8571-FFCF-0830-6723E9D2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blue and white circle with white text&#10;&#10;Description automatically generated">
            <a:extLst>
              <a:ext uri="{FF2B5EF4-FFF2-40B4-BE49-F238E27FC236}">
                <a16:creationId xmlns:a16="http://schemas.microsoft.com/office/drawing/2014/main" id="{8E920942-1F68-80B2-4824-8025BF658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2900" y="2020094"/>
            <a:ext cx="3886200" cy="3962400"/>
          </a:xfrm>
        </p:spPr>
      </p:pic>
    </p:spTree>
    <p:extLst>
      <p:ext uri="{BB962C8B-B14F-4D97-AF65-F5344CB8AC3E}">
        <p14:creationId xmlns:p14="http://schemas.microsoft.com/office/powerpoint/2010/main" val="1953016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Daeila</dc:creator>
  <cp:lastModifiedBy>Nathan Daeila</cp:lastModifiedBy>
  <cp:revision>3</cp:revision>
  <dcterms:created xsi:type="dcterms:W3CDTF">2023-10-15T06:23:16Z</dcterms:created>
  <dcterms:modified xsi:type="dcterms:W3CDTF">2023-10-15T12:24:05Z</dcterms:modified>
</cp:coreProperties>
</file>