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6928"/>
  </p:normalViewPr>
  <p:slideViewPr>
    <p:cSldViewPr snapToGrid="0">
      <p:cViewPr>
        <p:scale>
          <a:sx n="240" d="100"/>
          <a:sy n="240" d="100"/>
        </p:scale>
        <p:origin x="-4808" y="-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C271-A25A-1FFD-6655-17A6AD71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B11D2-7E94-932C-5356-D3DC53C6D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1560-959F-8A30-489E-1689DFB8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DD8A-9198-FEDD-8B90-5C49786C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3502-6385-5A7F-754A-7CBC568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25E1-5337-7D59-217B-1B9E399C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D9EC-504A-1650-DCA8-42E7DF07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A9FA8-36E2-6D11-7267-D19AF77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434C-B3BE-D6A7-B81B-188C26D5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1A7A-D441-C25D-9C50-0DA91797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F792A-8B78-A0A3-1D5A-674873304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995A5-B6EE-A4A2-F584-6FBDD91F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B665-6474-8F81-8EB6-50A08218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45A9-C65A-6EFE-F42E-62F963D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D3D0A-70A0-7E6B-C58C-CA311BC1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6D2F-FB27-1187-11B8-C9A08DAD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8999-B4FD-2AC9-73AB-9B58963F0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4D10-AEA7-C5CC-669F-97763925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3FBA-6724-49E8-AA2D-357F74BB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D4B4C-7039-5FBC-E933-9972777A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4193-0186-BF4D-28C9-89608739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873CF-D3EA-92C1-F378-1BAFDCC8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BE62-DFB8-2C3C-E37C-9102A276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C422-B58B-EDE5-DDD5-C8DD4756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D09E-C24E-B2B1-394E-27582A22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E395-8523-1AA6-2B51-973462D5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6692-57A1-1178-18BA-88DEF8B4D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EFAA3-4AB9-82D2-44B3-A85FFABB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1FD1D-C3F8-551A-7BED-08C48B35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DDFA1-0706-809E-4042-F4F2830B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FA69-1DAF-3E06-36D7-76351BC7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9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3C2C-A5DA-B930-6AF5-89F76EFA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05E73-D45F-7C7C-BE65-27DA9820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95391-7513-BDA5-51F8-9CF0BD6AE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98236-2804-F9BE-4CFE-5FA9AB740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51164-E967-73BA-88DE-13DF3546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543DD-125C-0746-9AE9-19CE5DF7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79961-8F79-444C-37A3-D1A031CF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8E064-8942-C48E-BB4C-977AA549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22ED-1165-2990-E3BA-E8AABF03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778AC-2904-4777-5C9E-344FEED2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66F60-40D7-96B9-ABF3-D2841C50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CCFF3-8092-EF7B-8320-6D9E7A7F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F8A41-877B-0D8E-6E8F-6C6443A3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60E9B-43E4-2600-5406-C6E307D0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6971-F1CB-44C2-3C23-4F18791E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271F-15C4-36D7-8060-C81569C5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A1E7-6B8E-B586-00BE-035B0F41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B85AC-5B50-FAD6-D867-C1DC8CE8F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F212-DDFF-5575-E93D-86DD74F5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A3A5-9615-0AD4-874B-4CE853F1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5887-A281-F43A-6BAE-D004F120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470D-5A83-5253-80B8-9277448F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17B70-2065-44F6-FA91-28E74F05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7B3C-9549-A265-E672-660CED53D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C9BE9-722A-B537-168B-E2A16C9B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25B4F-314F-EAF5-9035-15BAC183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BD6F-E502-9537-586D-DCEB6FD1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0F24D-7414-2907-2DC8-E8102DA8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68DC9-A504-6808-2988-CB069ED4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2729A-C35F-AB02-6220-C9C978490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EC3CE-0643-DF46-B713-D05591E91D9C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C8C1-988D-8011-FBC5-CD64E5FE9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318B-B424-7A3B-F991-917E227C4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243F-54C9-6F48-AC3C-BD7B60762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3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quare with white text and a circle&#10;&#10;Description automatically generated">
            <a:extLst>
              <a:ext uri="{FF2B5EF4-FFF2-40B4-BE49-F238E27FC236}">
                <a16:creationId xmlns:a16="http://schemas.microsoft.com/office/drawing/2014/main" id="{62C250F0-9AED-6A24-CF94-F9220756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07547A-81E4-54C3-1396-6A198585D20F}"/>
              </a:ext>
            </a:extLst>
          </p:cNvPr>
          <p:cNvSpPr/>
          <p:nvPr/>
        </p:nvSpPr>
        <p:spPr>
          <a:xfrm>
            <a:off x="4155311" y="1394234"/>
            <a:ext cx="3889094" cy="3964844"/>
          </a:xfrm>
          <a:prstGeom prst="roundRect">
            <a:avLst>
              <a:gd name="adj" fmla="val 20624"/>
            </a:avLst>
          </a:prstGeom>
          <a:gradFill flip="none" rotWithShape="1">
            <a:gsLst>
              <a:gs pos="51000">
                <a:srgbClr val="2B4091">
                  <a:alpha val="81000"/>
                  <a:lumMod val="96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bg1"/>
            </a:gs>
            <a:gs pos="100000">
              <a:schemeClr val="bg1">
                <a:lumMod val="9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07547A-81E4-54C3-1396-6A198585D20F}"/>
              </a:ext>
            </a:extLst>
          </p:cNvPr>
          <p:cNvSpPr/>
          <p:nvPr/>
        </p:nvSpPr>
        <p:spPr>
          <a:xfrm>
            <a:off x="4155311" y="1394234"/>
            <a:ext cx="3889094" cy="3964844"/>
          </a:xfrm>
          <a:prstGeom prst="roundRect">
            <a:avLst>
              <a:gd name="adj" fmla="val 20624"/>
            </a:avLst>
          </a:prstGeom>
          <a:gradFill flip="none" rotWithShape="1">
            <a:gsLst>
              <a:gs pos="51000">
                <a:srgbClr val="2B4091">
                  <a:alpha val="81000"/>
                  <a:lumMod val="96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3D69F319-46E5-3054-2F09-48E629A92DB8}"/>
              </a:ext>
            </a:extLst>
          </p:cNvPr>
          <p:cNvSpPr/>
          <p:nvPr/>
        </p:nvSpPr>
        <p:spPr>
          <a:xfrm>
            <a:off x="4609475" y="1886055"/>
            <a:ext cx="2973049" cy="2973049"/>
          </a:xfrm>
          <a:prstGeom prst="donut">
            <a:avLst>
              <a:gd name="adj" fmla="val 8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onut 2">
            <a:extLst>
              <a:ext uri="{FF2B5EF4-FFF2-40B4-BE49-F238E27FC236}">
                <a16:creationId xmlns:a16="http://schemas.microsoft.com/office/drawing/2014/main" id="{909D3009-D017-A1A3-A352-E9C780EB3460}"/>
              </a:ext>
            </a:extLst>
          </p:cNvPr>
          <p:cNvSpPr/>
          <p:nvPr/>
        </p:nvSpPr>
        <p:spPr>
          <a:xfrm>
            <a:off x="5139828" y="2875460"/>
            <a:ext cx="1045580" cy="1045580"/>
          </a:xfrm>
          <a:prstGeom prst="donut">
            <a:avLst>
              <a:gd name="adj" fmla="val 221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F364721-9750-67E8-871A-CB0CE99A9221}"/>
              </a:ext>
            </a:extLst>
          </p:cNvPr>
          <p:cNvSpPr/>
          <p:nvPr/>
        </p:nvSpPr>
        <p:spPr>
          <a:xfrm>
            <a:off x="4155311" y="1394234"/>
            <a:ext cx="3889094" cy="3964844"/>
          </a:xfrm>
          <a:prstGeom prst="roundRect">
            <a:avLst>
              <a:gd name="adj" fmla="val 10919"/>
            </a:avLst>
          </a:prstGeom>
          <a:gradFill flip="none" rotWithShape="1">
            <a:gsLst>
              <a:gs pos="50000">
                <a:srgbClr val="2B4091">
                  <a:lumMod val="76260"/>
                  <a:lumOff val="23740"/>
                </a:srgbClr>
              </a:gs>
              <a:gs pos="67000">
                <a:srgbClr val="00B0F0">
                  <a:lumMod val="51000"/>
                  <a:lumOff val="49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9919C964-9511-837C-F423-1DDA95B2E374}"/>
              </a:ext>
            </a:extLst>
          </p:cNvPr>
          <p:cNvSpPr/>
          <p:nvPr/>
        </p:nvSpPr>
        <p:spPr>
          <a:xfrm>
            <a:off x="4609475" y="1886055"/>
            <a:ext cx="2973049" cy="2973049"/>
          </a:xfrm>
          <a:prstGeom prst="donut">
            <a:avLst>
              <a:gd name="adj" fmla="val 85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8DF3F0C9-5CF3-E798-334D-031DA0BB3C21}"/>
              </a:ext>
            </a:extLst>
          </p:cNvPr>
          <p:cNvSpPr/>
          <p:nvPr/>
        </p:nvSpPr>
        <p:spPr>
          <a:xfrm>
            <a:off x="5139828" y="2875460"/>
            <a:ext cx="1045580" cy="1045580"/>
          </a:xfrm>
          <a:prstGeom prst="donut">
            <a:avLst>
              <a:gd name="adj" fmla="val 221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A28AE5-407F-4712-9FC6-931B6E72A418}"/>
              </a:ext>
            </a:extLst>
          </p:cNvPr>
          <p:cNvSpPr/>
          <p:nvPr/>
        </p:nvSpPr>
        <p:spPr>
          <a:xfrm>
            <a:off x="6287008" y="2962656"/>
            <a:ext cx="235712" cy="235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62C2310-9B87-3207-04A3-D666BDA472F4}"/>
              </a:ext>
            </a:extLst>
          </p:cNvPr>
          <p:cNvSpPr/>
          <p:nvPr/>
        </p:nvSpPr>
        <p:spPr>
          <a:xfrm>
            <a:off x="6340476" y="2972943"/>
            <a:ext cx="559808" cy="582494"/>
          </a:xfrm>
          <a:prstGeom prst="arc">
            <a:avLst>
              <a:gd name="adj1" fmla="val 13277340"/>
              <a:gd name="adj2" fmla="val 21290250"/>
            </a:avLst>
          </a:prstGeom>
          <a:ln w="2381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E6D68F-3F1D-8FD5-1C54-FF07D4F0C5AF}"/>
              </a:ext>
            </a:extLst>
          </p:cNvPr>
          <p:cNvSpPr/>
          <p:nvPr/>
        </p:nvSpPr>
        <p:spPr>
          <a:xfrm>
            <a:off x="6272403" y="3675168"/>
            <a:ext cx="235712" cy="235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84164F-0650-7DF7-7A90-FDF539950965}"/>
              </a:ext>
            </a:extLst>
          </p:cNvPr>
          <p:cNvSpPr/>
          <p:nvPr/>
        </p:nvSpPr>
        <p:spPr>
          <a:xfrm>
            <a:off x="6766110" y="3675168"/>
            <a:ext cx="235712" cy="2357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20E01-404B-AD7C-6E15-FC993CF2EFC3}"/>
              </a:ext>
            </a:extLst>
          </p:cNvPr>
          <p:cNvCxnSpPr>
            <a:cxnSpLocks/>
          </p:cNvCxnSpPr>
          <p:nvPr/>
        </p:nvCxnSpPr>
        <p:spPr>
          <a:xfrm>
            <a:off x="6390259" y="3793024"/>
            <a:ext cx="493707" cy="0"/>
          </a:xfrm>
          <a:prstGeom prst="line">
            <a:avLst/>
          </a:prstGeom>
          <a:ln w="234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A2BDF8-A86C-339B-D9C0-05CF1DA2FBAC}"/>
              </a:ext>
            </a:extLst>
          </p:cNvPr>
          <p:cNvCxnSpPr>
            <a:cxnSpLocks/>
          </p:cNvCxnSpPr>
          <p:nvPr/>
        </p:nvCxnSpPr>
        <p:spPr>
          <a:xfrm flipV="1">
            <a:off x="6390259" y="3429000"/>
            <a:ext cx="420116" cy="364024"/>
          </a:xfrm>
          <a:prstGeom prst="line">
            <a:avLst/>
          </a:prstGeom>
          <a:ln w="2254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7D1B083F-167C-9E0D-CEBA-E95F7A42A9D9}"/>
              </a:ext>
            </a:extLst>
          </p:cNvPr>
          <p:cNvSpPr/>
          <p:nvPr/>
        </p:nvSpPr>
        <p:spPr>
          <a:xfrm rot="3870051">
            <a:off x="6330195" y="2903309"/>
            <a:ext cx="580369" cy="607376"/>
          </a:xfrm>
          <a:prstGeom prst="arc">
            <a:avLst>
              <a:gd name="adj1" fmla="val 19255944"/>
              <a:gd name="adj2" fmla="val 20866656"/>
            </a:avLst>
          </a:prstGeom>
          <a:ln w="2254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B382888-9187-A512-6423-04CD6BC454E0}"/>
              </a:ext>
            </a:extLst>
          </p:cNvPr>
          <p:cNvSpPr/>
          <p:nvPr/>
        </p:nvSpPr>
        <p:spPr>
          <a:xfrm rot="1977742">
            <a:off x="6315632" y="2942204"/>
            <a:ext cx="580369" cy="607376"/>
          </a:xfrm>
          <a:prstGeom prst="arc">
            <a:avLst>
              <a:gd name="adj1" fmla="val 19255944"/>
              <a:gd name="adj2" fmla="val 20762519"/>
            </a:avLst>
          </a:prstGeom>
          <a:ln w="234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AFFCED4-0A1A-FFC2-A5BA-32593E5929E8}"/>
              </a:ext>
            </a:extLst>
          </p:cNvPr>
          <p:cNvSpPr/>
          <p:nvPr/>
        </p:nvSpPr>
        <p:spPr>
          <a:xfrm rot="3028715">
            <a:off x="6334214" y="2897283"/>
            <a:ext cx="580369" cy="607376"/>
          </a:xfrm>
          <a:prstGeom prst="arc">
            <a:avLst>
              <a:gd name="adj1" fmla="val 19894564"/>
              <a:gd name="adj2" fmla="val 21128056"/>
            </a:avLst>
          </a:prstGeom>
          <a:ln w="228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F9EDBD-EFB2-84A4-7658-672181BCB4E5}"/>
              </a:ext>
            </a:extLst>
          </p:cNvPr>
          <p:cNvCxnSpPr>
            <a:cxnSpLocks/>
          </p:cNvCxnSpPr>
          <p:nvPr/>
        </p:nvCxnSpPr>
        <p:spPr>
          <a:xfrm flipV="1">
            <a:off x="6595110" y="3250341"/>
            <a:ext cx="252594" cy="23495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4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quare with white text and a circle&#10;&#10;Description automatically generated">
            <a:extLst>
              <a:ext uri="{FF2B5EF4-FFF2-40B4-BE49-F238E27FC236}">
                <a16:creationId xmlns:a16="http://schemas.microsoft.com/office/drawing/2014/main" id="{62C250F0-9AED-6A24-CF94-F9220756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07547A-81E4-54C3-1396-6A198585D20F}"/>
              </a:ext>
            </a:extLst>
          </p:cNvPr>
          <p:cNvSpPr/>
          <p:nvPr/>
        </p:nvSpPr>
        <p:spPr>
          <a:xfrm>
            <a:off x="4155311" y="1394234"/>
            <a:ext cx="3889094" cy="3964844"/>
          </a:xfrm>
          <a:prstGeom prst="roundRect">
            <a:avLst>
              <a:gd name="adj" fmla="val 20624"/>
            </a:avLst>
          </a:prstGeom>
          <a:solidFill>
            <a:srgbClr val="2B40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Daeila</dc:creator>
  <cp:lastModifiedBy>Nathan Daeila</cp:lastModifiedBy>
  <cp:revision>2</cp:revision>
  <dcterms:created xsi:type="dcterms:W3CDTF">2023-10-15T06:23:16Z</dcterms:created>
  <dcterms:modified xsi:type="dcterms:W3CDTF">2023-10-15T07:10:10Z</dcterms:modified>
</cp:coreProperties>
</file>