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0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6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8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4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7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0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4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0590-1272-48BC-8D76-288ABD693FF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42DF-77C5-40F7-8304-75F39B7F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4B5DB-BED1-4655-8E6E-2B247067B0B7}"/>
              </a:ext>
            </a:extLst>
          </p:cNvPr>
          <p:cNvSpPr txBox="1"/>
          <p:nvPr/>
        </p:nvSpPr>
        <p:spPr>
          <a:xfrm>
            <a:off x="653143" y="350322"/>
            <a:ext cx="75645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6-story steel frame. The structure was tested on NCREE shaking table.</a:t>
            </a:r>
          </a:p>
          <a:p>
            <a:r>
              <a:rPr lang="en-US" dirty="0"/>
              <a:t>Seven different types of member cutting was embedded in this structure (cut was only applied to the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floors).</a:t>
            </a:r>
          </a:p>
          <a:p>
            <a:endParaRPr lang="en-US" dirty="0"/>
          </a:p>
          <a:p>
            <a:r>
              <a:rPr lang="en-US" dirty="0"/>
              <a:t>From the following slide, test case-1 is the undamaged  structure (No cut) and test case-8 is the most sever damage (with significant cut in the lower floors).</a:t>
            </a:r>
          </a:p>
          <a:p>
            <a:endParaRPr lang="en-US" dirty="0"/>
          </a:p>
          <a:p>
            <a:r>
              <a:rPr lang="en-US" dirty="0"/>
              <a:t>Each floor was mounted with 3 accelerometers.</a:t>
            </a:r>
          </a:p>
          <a:p>
            <a:endParaRPr lang="en-US" dirty="0"/>
          </a:p>
          <a:p>
            <a:r>
              <a:rPr lang="en-US" dirty="0"/>
              <a:t>Only test case 1 (no damage) and test case 8 data (most severe damage)  will be used in this study.</a:t>
            </a:r>
          </a:p>
          <a:p>
            <a:endParaRPr lang="en-US" dirty="0"/>
          </a:p>
          <a:p>
            <a:r>
              <a:rPr lang="en-US" dirty="0"/>
              <a:t>The sampling rate of the data is 200 Hz.</a:t>
            </a:r>
          </a:p>
          <a:p>
            <a:endParaRPr lang="en-US" dirty="0"/>
          </a:p>
          <a:p>
            <a:r>
              <a:rPr lang="en-US" dirty="0"/>
              <a:t>The identified system dominant frequencies are also shown in the slide. The change of modal frequencies for the damage test case-8 are only appeared in higher modes.</a:t>
            </a:r>
          </a:p>
        </p:txBody>
      </p:sp>
    </p:spTree>
    <p:extLst>
      <p:ext uri="{BB962C8B-B14F-4D97-AF65-F5344CB8AC3E}">
        <p14:creationId xmlns:p14="http://schemas.microsoft.com/office/powerpoint/2010/main" val="57905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C5B2E3-576A-4F1B-8A35-2DA33231FD7B}"/>
                  </a:ext>
                </a:extLst>
              </p:cNvPr>
              <p:cNvSpPr txBox="1"/>
              <p:nvPr/>
            </p:nvSpPr>
            <p:spPr>
              <a:xfrm>
                <a:off x="718457" y="451262"/>
                <a:ext cx="7059881" cy="371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are going to use </a:t>
                </a:r>
                <a:r>
                  <a:rPr lang="en-US" dirty="0" err="1"/>
                  <a:t>Sammon</a:t>
                </a:r>
                <a:r>
                  <a:rPr lang="en-US" dirty="0"/>
                  <a:t> Mapping technique to both undamaged &amp; damaged data to check whether this technique and identify the damage and also locate the damage or not.</a:t>
                </a:r>
              </a:p>
              <a:p>
                <a:endParaRPr lang="en-US" dirty="0"/>
              </a:p>
              <a:p>
                <a:r>
                  <a:rPr lang="en-US" dirty="0"/>
                  <a:t>I will propose using two different data sets of all floor response  for the analysis:</a:t>
                </a:r>
              </a:p>
              <a:p>
                <a:endParaRPr lang="en-US" dirty="0"/>
              </a:p>
              <a:p>
                <a:r>
                  <a:rPr lang="en-US" dirty="0"/>
                  <a:t>1. Using torsion data (i.e. using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2. Using one translation data (i.e. using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Note: After creating the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𝑝𝑐𝑎</m:t>
                        </m:r>
                      </m:sub>
                    </m:sSub>
                  </m:oMath>
                </a14:m>
                <a:r>
                  <a:rPr lang="en-US" dirty="0"/>
                  <a:t> , normalization with respect to each principal component is needed.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C5B2E3-576A-4F1B-8A35-2DA33231F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451262"/>
                <a:ext cx="7059881" cy="3714735"/>
              </a:xfrm>
              <a:prstGeom prst="rect">
                <a:avLst/>
              </a:prstGeom>
              <a:blipFill>
                <a:blip r:embed="rId2"/>
                <a:stretch>
                  <a:fillRect l="-777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16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4F7A1-FF22-4F86-B0E1-118DB9EF4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0" t="21592" r="2877" b="5976"/>
          <a:stretch/>
        </p:blipFill>
        <p:spPr>
          <a:xfrm>
            <a:off x="682668" y="626300"/>
            <a:ext cx="7759873" cy="52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C81D4-C01F-4B55-8BE1-AC52C786A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2" t="20565" r="6369" b="7003"/>
          <a:stretch/>
        </p:blipFill>
        <p:spPr>
          <a:xfrm>
            <a:off x="607512" y="532355"/>
            <a:ext cx="8016657" cy="58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7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81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241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chinhsiung.loh@gmail.com</dc:creator>
  <cp:lastModifiedBy>chinhsiung.loh@gmail.com</cp:lastModifiedBy>
  <cp:revision>4</cp:revision>
  <dcterms:created xsi:type="dcterms:W3CDTF">2021-12-22T17:51:53Z</dcterms:created>
  <dcterms:modified xsi:type="dcterms:W3CDTF">2021-12-22T18:12:54Z</dcterms:modified>
</cp:coreProperties>
</file>