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F7219-62CB-4C63-8071-E3E07CCFB3F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DC20-7243-4615-B99D-14238885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8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CB9C-E637-4790-BE6C-B33D1107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E55D6-09B7-4933-8B6D-5CD51F5A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4A6-CB42-4293-A4C4-82418621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A14F-4A0D-4BAB-A327-C8D433DD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FD97-639F-4C43-B148-61B207E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5CC8-DD65-4436-90F4-2EF9F23D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1601-2EC8-4035-8AC9-7D592DA6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838D-141F-4BF7-AAE5-1F34FE0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5D1E-1BAB-43E2-B222-3027A036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2382-09C2-4BE9-957C-576B1425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68331-77C3-4BCF-96CA-822CC93ED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D5A01-01B0-48CB-9CDD-CE9569EAB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D35B-F99A-4CC8-99A3-441EE2E3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32AE-447E-47D1-BBE7-4D2440D5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FEB5-ECFF-4440-BE69-54C3C38A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7327-228B-49FF-A6E6-A6FC4F12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8125-0BC1-43D5-B214-B58F0071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DC15-0322-4461-A4BF-F2128785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BFC5-91C3-4FD0-AFDE-89574EC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6A2C-96A9-4401-841F-7BE0144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C963-41BF-4E10-86FE-7F213721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CA80-B05D-4D98-B824-2CCEE640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DD9B-641A-4E10-8E66-390E0E92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6D25-4471-467E-B63E-4DBAA4B9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C27A-18BA-4C2E-A393-49DCF7E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0080-A772-4499-B4D2-87E4CA48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5CE5-A89F-4D21-9BAE-C4D01A373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E119-ABCD-40C4-9417-651693D6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8E8E-C13D-4B98-84DC-2F78E643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95A8-46F0-4955-B22A-3278776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41051-FA22-4BA7-BFF1-3BC97B0F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44B-5798-4F4C-ADF3-F6A304FB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7C33-4037-4678-B35C-ED3721EA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F322A-02DA-493F-B551-8298DB32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160E8-90B3-48D6-A4F4-5865BE056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57D1-011B-422C-835C-646B7962C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74857-B9AA-43DC-9162-F879936B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8E057-DFD6-4588-9FB2-A3B46DB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F2EE8-D97E-4BC7-9274-3BF50A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00A-3956-4F1F-83C6-2835FA8B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2D44B-6D0D-4FB2-9804-D1852132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C2B4-A0B8-4A69-86C3-87E4DAB5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006B-BC3C-4B40-93FD-F15F79E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EE5-7D8A-4E5B-991C-28029646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310C-179D-4DB5-AA6E-D8E0EE8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B19-D789-4F9F-9B25-237C459B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E474-7A0C-4AC8-A3D4-35828C4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B45-FE0D-4BBB-BBBC-D25C6579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24B8-E9D1-4749-8B40-F8C1B5056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CC329-0B14-4DCB-AED4-6AC69DC2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70A-8ADE-4B5A-A4BB-342445F6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FB61-7E4A-40A5-8BF1-3145445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466-42DE-45F0-8A8A-0D4CF7E9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240D4-3B2C-4B3D-A002-EC9E1B1BB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5FDC7-7C32-4DEB-9F98-A0980669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7256-6A5F-4E66-BEBD-DF01B8CC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89BB6-30C4-4C0B-9AE1-1E355F4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5EED-044A-4108-92D0-B3658738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AC8CE-F524-42B8-983B-B1BD7188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3815-ECB0-4F63-A565-6AB26D10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3875-FAA7-4ADF-B7C6-750CB0086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A9F7-A481-41E5-BD34-97C4469532C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7800-BBF8-46C9-94DE-D62FF8CD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D248-423F-4DA3-A8E3-A730EC56C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BE7D-B019-4471-89A7-9C6F113D5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0BD1-41DF-494E-A797-5353F0D7C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3D3EE-AE48-4CED-9BD7-93DE84FF1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1E5A2-1ADD-4497-8586-45B0AE18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66" y="1511089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19D3B-938B-4843-9231-0E03190F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61" y="15110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69A-5B8F-4E28-82CD-D9A62F3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28"/>
          </a:xfrm>
        </p:spPr>
        <p:txBody>
          <a:bodyPr>
            <a:normAutofit/>
          </a:bodyPr>
          <a:lstStyle/>
          <a:p>
            <a:r>
              <a:rPr lang="en-US" sz="3600" dirty="0"/>
              <a:t>Torsion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CDC32-6CB1-4AA4-8263-0750F359D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6424"/>
                <a:ext cx="10515600" cy="4950540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𝑇𝑜𝑟𝑠𝑖𝑜𝑛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2: Create a matrix X,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𝑒𝑛𝑠𝑜𝑟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𝑒𝑛𝑠𝑜𝑟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𝑒𝑛𝑠𝑜𝑟𝑀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Step 3: Solve for eigen value and eigen vector</a:t>
                </a:r>
              </a:p>
              <a:p>
                <a:pPr lvl="1"/>
                <a:r>
                  <a:rPr lang="en-US" dirty="0"/>
                  <a:t>[U,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𝑠𝑣𝑑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4: Obtain PCA-map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CDC32-6CB1-4AA4-8263-0750F359D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6424"/>
                <a:ext cx="10515600" cy="4950540"/>
              </a:xfrm>
              <a:blipFill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FD8D4-748A-4CEF-A15D-2B19085D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AB0D4-E2F9-48EE-B035-1AE1BD03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17" y="1200241"/>
            <a:ext cx="4572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60109-5BCD-42CD-A85D-B393CFC8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09" y="120024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DF8F8-6361-43A0-B0C6-3836909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17" y="1200241"/>
            <a:ext cx="4572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BF5792-FE2B-4401-A0F4-323C480F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09" y="120024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Torsion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PVB</dc:creator>
  <cp:lastModifiedBy>PVB</cp:lastModifiedBy>
  <cp:revision>12</cp:revision>
  <dcterms:created xsi:type="dcterms:W3CDTF">2022-01-07T23:33:25Z</dcterms:created>
  <dcterms:modified xsi:type="dcterms:W3CDTF">2022-01-08T02:14:44Z</dcterms:modified>
</cp:coreProperties>
</file>