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4" r:id="rId2"/>
    <p:sldId id="295" r:id="rId3"/>
    <p:sldId id="305" r:id="rId4"/>
    <p:sldId id="28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010" autoAdjust="0"/>
  </p:normalViewPr>
  <p:slideViewPr>
    <p:cSldViewPr snapToGrid="0">
      <p:cViewPr varScale="1">
        <p:scale>
          <a:sx n="121" d="100"/>
          <a:sy n="121" d="100"/>
        </p:scale>
        <p:origin x="106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7FAC-9498-4273-9C31-962C1B8A62D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3940-6579-48DA-9CB8-FE347A4B4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 complex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morlet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wavelet </a:t>
            </a:r>
            <a:r>
              <a:rPr lang="zh-TW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MCMW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是一種由複數指數乘以高斯窗組成的小波，這是他的時域及頻率域表示式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就是作為可調項與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同為縮放因子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主頻率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 0/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分析頻率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那因為主頻率又稱作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又可改寫成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fc/f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F98A0-AD08-4D64-8563-D46034158F1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2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F98A0-AD08-4D64-8563-D46034158F1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16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F98A0-AD08-4D64-8563-D46034158F1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DF02-93DD-40B2-B1FE-22119DDC70B8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9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ABF-D437-47F8-BF98-85AD2D6DFDE5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327D-4135-4909-BCC1-BA5217971F5E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9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709-5AFD-4583-9EFE-FE22800CCDBC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2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3D5-4853-468F-9981-DEEA2FEE6EE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E11B-C204-46A6-BDD8-5C467764CCD2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3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2400-114E-4FD8-9EB7-65BF338EA58C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6AC1-C751-4EB3-85B1-5149B233A843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63B0-8D3E-47F7-9965-9952807DA668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92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CDCC-156F-415B-9E51-1CA7112E4683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542A-885B-492B-B3AB-C6B1E9154B13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ED46-9C8A-4102-A936-05104CB6DFD9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IWSHM-2017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0A65-9673-4851-8B3D-960177B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8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2670" y="-1332"/>
            <a:ext cx="9249338" cy="54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solidFill>
                  <a:srgbClr val="3333FF"/>
                </a:solidFill>
              </a:rPr>
              <a:t>Methodologies for structural damage assessment</a:t>
            </a: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8" y="648608"/>
            <a:ext cx="9144000" cy="0"/>
          </a:xfrm>
          <a:prstGeom prst="line">
            <a:avLst/>
          </a:prstGeom>
          <a:ln w="1905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0" y="6410860"/>
            <a:ext cx="9144048" cy="447140"/>
            <a:chOff x="0" y="6415839"/>
            <a:chExt cx="9144048" cy="44714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6372200" y="6415839"/>
              <a:ext cx="2252885" cy="447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153" tIns="49577" rIns="99153" bIns="49577">
              <a:spAutoFit/>
            </a:bodyPr>
            <a:lstStyle/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National Taiwan University</a:t>
              </a:r>
            </a:p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Department of Civil Engineering</a:t>
              </a:r>
            </a:p>
          </p:txBody>
        </p:sp>
        <p:pic>
          <p:nvPicPr>
            <p:cNvPr id="11" name="Picture 4" descr="ntu-logo"/>
            <p:cNvPicPr>
              <a:picLocks noChangeAspect="1" noChangeArrowheads="1"/>
            </p:cNvPicPr>
            <p:nvPr/>
          </p:nvPicPr>
          <p:blipFill>
            <a:blip r:embed="rId3" cstate="print"/>
            <a:srcRect l="11797" t="12965" b="10696"/>
            <a:stretch>
              <a:fillRect/>
            </a:stretch>
          </p:blipFill>
          <p:spPr bwMode="auto">
            <a:xfrm>
              <a:off x="8660206" y="6441806"/>
              <a:ext cx="469946" cy="41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接點 11"/>
            <p:cNvCxnSpPr/>
            <p:nvPr/>
          </p:nvCxnSpPr>
          <p:spPr bwMode="auto">
            <a:xfrm>
              <a:off x="48" y="6419488"/>
              <a:ext cx="9144000" cy="0"/>
            </a:xfrm>
            <a:prstGeom prst="line">
              <a:avLst/>
            </a:prstGeom>
            <a:ln w="1905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0" y="6523038"/>
              <a:ext cx="268288" cy="277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3028974" y="6465267"/>
            <a:ext cx="3086100" cy="365125"/>
          </a:xfrm>
        </p:spPr>
        <p:txBody>
          <a:bodyPr/>
          <a:lstStyle/>
          <a:p>
            <a:r>
              <a:rPr lang="en-US" altLang="zh-TW" sz="1400" dirty="0">
                <a:solidFill>
                  <a:srgbClr val="0000CC"/>
                </a:solidFill>
              </a:rPr>
              <a:t>IWSHM-2017</a:t>
            </a:r>
            <a:endParaRPr lang="zh-TW" altLang="en-US" sz="1400" dirty="0">
              <a:solidFill>
                <a:srgbClr val="0000C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6453814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754025" y="1366684"/>
            <a:ext cx="7564065" cy="4941949"/>
            <a:chOff x="611560" y="831837"/>
            <a:chExt cx="7891586" cy="5283580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4" t="12501" r="33553" b="26875"/>
            <a:stretch/>
          </p:blipFill>
          <p:spPr bwMode="auto">
            <a:xfrm>
              <a:off x="611560" y="831837"/>
              <a:ext cx="7056784" cy="5283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群組 21"/>
            <p:cNvGrpSpPr/>
            <p:nvPr/>
          </p:nvGrpSpPr>
          <p:grpSpPr>
            <a:xfrm>
              <a:off x="6203400" y="2461463"/>
              <a:ext cx="2299746" cy="1312296"/>
              <a:chOff x="6203400" y="2461463"/>
              <a:chExt cx="2299746" cy="1312296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203400" y="2461463"/>
                <a:ext cx="1733845" cy="1312296"/>
                <a:chOff x="-127207" y="2408220"/>
                <a:chExt cx="2954381" cy="240637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696615" y="3331028"/>
                  <a:ext cx="1130559" cy="148356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544215" y="3178629"/>
                  <a:ext cx="1130559" cy="148356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391815" y="3026229"/>
                  <a:ext cx="1130559" cy="148356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239415" y="2873829"/>
                  <a:ext cx="1130559" cy="148356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左大括弧 31"/>
                <p:cNvSpPr/>
                <p:nvPr/>
              </p:nvSpPr>
              <p:spPr>
                <a:xfrm>
                  <a:off x="915340" y="2873829"/>
                  <a:ext cx="187835" cy="1483567"/>
                </a:xfrm>
                <a:prstGeom prst="leftBrac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>
                  <a:off x="-127207" y="3331028"/>
                  <a:ext cx="1161348" cy="761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Sensors:</a:t>
                  </a:r>
                </a:p>
                <a:p>
                  <a:r>
                    <a:rPr lang="en-US" altLang="zh-TW" sz="1050" dirty="0"/>
                    <a:t>s1,s1~s9</a:t>
                  </a:r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1043906" y="2408220"/>
                  <a:ext cx="1521576" cy="465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Data points</a:t>
                  </a:r>
                  <a:endParaRPr lang="zh-TW" altLang="en-US" sz="1050" dirty="0"/>
                </a:p>
              </p:txBody>
            </p:sp>
          </p:grpSp>
          <p:cxnSp>
            <p:nvCxnSpPr>
              <p:cNvPr id="25" name="直線單箭頭接點 24"/>
              <p:cNvCxnSpPr/>
              <p:nvPr/>
            </p:nvCxnSpPr>
            <p:spPr>
              <a:xfrm>
                <a:off x="7673194" y="2618051"/>
                <a:ext cx="353490" cy="346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 rot="2607455">
                <a:off x="7745884" y="2717768"/>
                <a:ext cx="7572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Test cases</a:t>
                </a:r>
                <a:endParaRPr lang="zh-TW" altLang="en-US" sz="1050" dirty="0"/>
              </a:p>
            </p:txBody>
          </p:sp>
        </p:grpSp>
      </p:grpSp>
      <p:sp>
        <p:nvSpPr>
          <p:cNvPr id="2" name="文字方塊 1"/>
          <p:cNvSpPr txBox="1"/>
          <p:nvPr/>
        </p:nvSpPr>
        <p:spPr>
          <a:xfrm>
            <a:off x="268288" y="835962"/>
            <a:ext cx="84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Level-2 Damage localization using </a:t>
            </a:r>
            <a:r>
              <a:rPr lang="en-US" altLang="zh-TW" dirty="0" err="1">
                <a:solidFill>
                  <a:srgbClr val="3333FF"/>
                </a:solidFill>
              </a:rPr>
              <a:t>Sammon</a:t>
            </a:r>
            <a:r>
              <a:rPr lang="en-US" altLang="zh-TW" dirty="0">
                <a:solidFill>
                  <a:srgbClr val="3333FF"/>
                </a:solidFill>
              </a:rPr>
              <a:t> map (centralized data analysis method)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3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2670" y="-1332"/>
            <a:ext cx="9249338" cy="54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solidFill>
                  <a:srgbClr val="3333FF"/>
                </a:solidFill>
              </a:rPr>
              <a:t>Methodologies for structural damage assessment</a:t>
            </a: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8" y="648608"/>
            <a:ext cx="9144000" cy="0"/>
          </a:xfrm>
          <a:prstGeom prst="line">
            <a:avLst/>
          </a:prstGeom>
          <a:ln w="1905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0" y="6410860"/>
            <a:ext cx="9144048" cy="447140"/>
            <a:chOff x="0" y="6415839"/>
            <a:chExt cx="9144048" cy="44714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6372200" y="6415839"/>
              <a:ext cx="2252885" cy="447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153" tIns="49577" rIns="99153" bIns="49577">
              <a:spAutoFit/>
            </a:bodyPr>
            <a:lstStyle/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National Taiwan University</a:t>
              </a:r>
            </a:p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Department of Civil Engineering</a:t>
              </a:r>
            </a:p>
          </p:txBody>
        </p:sp>
        <p:pic>
          <p:nvPicPr>
            <p:cNvPr id="11" name="Picture 4" descr="ntu-logo"/>
            <p:cNvPicPr>
              <a:picLocks noChangeAspect="1" noChangeArrowheads="1"/>
            </p:cNvPicPr>
            <p:nvPr/>
          </p:nvPicPr>
          <p:blipFill>
            <a:blip r:embed="rId3" cstate="print"/>
            <a:srcRect l="11797" t="12965" b="10696"/>
            <a:stretch>
              <a:fillRect/>
            </a:stretch>
          </p:blipFill>
          <p:spPr bwMode="auto">
            <a:xfrm>
              <a:off x="8660206" y="6441806"/>
              <a:ext cx="469946" cy="41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接點 11"/>
            <p:cNvCxnSpPr/>
            <p:nvPr/>
          </p:nvCxnSpPr>
          <p:spPr bwMode="auto">
            <a:xfrm>
              <a:off x="48" y="6419488"/>
              <a:ext cx="9144000" cy="0"/>
            </a:xfrm>
            <a:prstGeom prst="line">
              <a:avLst/>
            </a:prstGeom>
            <a:ln w="1905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0" y="6523038"/>
              <a:ext cx="268288" cy="277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t="11609" r="40592" b="17471"/>
          <a:stretch/>
        </p:blipFill>
        <p:spPr bwMode="auto">
          <a:xfrm>
            <a:off x="452284" y="1015002"/>
            <a:ext cx="5725309" cy="52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0" t="81526" r="54716" b="8572"/>
          <a:stretch/>
        </p:blipFill>
        <p:spPr bwMode="auto">
          <a:xfrm>
            <a:off x="5553818" y="5065056"/>
            <a:ext cx="3547883" cy="82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橢圓 21"/>
          <p:cNvSpPr/>
          <p:nvPr/>
        </p:nvSpPr>
        <p:spPr>
          <a:xfrm>
            <a:off x="2055188" y="2598087"/>
            <a:ext cx="1368152" cy="322312"/>
          </a:xfrm>
          <a:prstGeom prst="ellipse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513902" y="273573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159407" y="255106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One data point in 2D-space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95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2670" y="-1332"/>
            <a:ext cx="9249338" cy="54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solidFill>
                  <a:srgbClr val="3333FF"/>
                </a:solidFill>
              </a:rPr>
              <a:t>Methodologies for structural damage assessment</a:t>
            </a: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8" y="648608"/>
            <a:ext cx="9144000" cy="0"/>
          </a:xfrm>
          <a:prstGeom prst="line">
            <a:avLst/>
          </a:prstGeom>
          <a:ln w="1905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0" y="6410860"/>
            <a:ext cx="9144048" cy="447140"/>
            <a:chOff x="0" y="6415839"/>
            <a:chExt cx="9144048" cy="44714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6372200" y="6415839"/>
              <a:ext cx="2252885" cy="447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153" tIns="49577" rIns="99153" bIns="49577">
              <a:spAutoFit/>
            </a:bodyPr>
            <a:lstStyle/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National Taiwan University</a:t>
              </a:r>
            </a:p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Department of Civil Engineering</a:t>
              </a:r>
            </a:p>
          </p:txBody>
        </p:sp>
        <p:pic>
          <p:nvPicPr>
            <p:cNvPr id="11" name="Picture 4" descr="ntu-logo"/>
            <p:cNvPicPr>
              <a:picLocks noChangeAspect="1" noChangeArrowheads="1"/>
            </p:cNvPicPr>
            <p:nvPr/>
          </p:nvPicPr>
          <p:blipFill>
            <a:blip r:embed="rId3" cstate="print"/>
            <a:srcRect l="11797" t="12965" b="10696"/>
            <a:stretch>
              <a:fillRect/>
            </a:stretch>
          </p:blipFill>
          <p:spPr bwMode="auto">
            <a:xfrm>
              <a:off x="8660206" y="6441806"/>
              <a:ext cx="469946" cy="41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接點 11"/>
            <p:cNvCxnSpPr/>
            <p:nvPr/>
          </p:nvCxnSpPr>
          <p:spPr bwMode="auto">
            <a:xfrm>
              <a:off x="48" y="6419488"/>
              <a:ext cx="9144000" cy="0"/>
            </a:xfrm>
            <a:prstGeom prst="line">
              <a:avLst/>
            </a:prstGeom>
            <a:ln w="1905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0" y="6523038"/>
              <a:ext cx="268288" cy="277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12917" r="45651" b="14792"/>
          <a:stretch/>
        </p:blipFill>
        <p:spPr bwMode="auto">
          <a:xfrm>
            <a:off x="971600" y="764704"/>
            <a:ext cx="6048672" cy="555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4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6415839"/>
            <a:ext cx="9144048" cy="447140"/>
            <a:chOff x="0" y="6415839"/>
            <a:chExt cx="9144048" cy="44714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372200" y="6415839"/>
              <a:ext cx="2252885" cy="447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153" tIns="49577" rIns="99153" bIns="49577">
              <a:spAutoFit/>
            </a:bodyPr>
            <a:lstStyle/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National Taiwan University</a:t>
              </a:r>
            </a:p>
            <a:p>
              <a:pPr algn="r" defTabSz="992188">
                <a:spcBef>
                  <a:spcPct val="5000"/>
                </a:spcBef>
              </a:pPr>
              <a:r>
                <a:rPr lang="en-US" altLang="zh-TW" sz="1100" dirty="0">
                  <a:solidFill>
                    <a:srgbClr val="000066"/>
                  </a:solidFill>
                  <a:latin typeface="Times New Roman" pitchFamily="18" charset="0"/>
                </a:rPr>
                <a:t>Department of Civil Engineering</a:t>
              </a:r>
            </a:p>
          </p:txBody>
        </p:sp>
        <p:pic>
          <p:nvPicPr>
            <p:cNvPr id="8" name="Picture 4" descr="ntu-logo"/>
            <p:cNvPicPr>
              <a:picLocks noChangeAspect="1" noChangeArrowheads="1"/>
            </p:cNvPicPr>
            <p:nvPr/>
          </p:nvPicPr>
          <p:blipFill>
            <a:blip r:embed="rId2" cstate="print"/>
            <a:srcRect l="11797" t="12965" b="10696"/>
            <a:stretch>
              <a:fillRect/>
            </a:stretch>
          </p:blipFill>
          <p:spPr bwMode="auto">
            <a:xfrm>
              <a:off x="8660206" y="6441806"/>
              <a:ext cx="469946" cy="41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直線接點 8"/>
            <p:cNvCxnSpPr/>
            <p:nvPr/>
          </p:nvCxnSpPr>
          <p:spPr bwMode="auto">
            <a:xfrm>
              <a:off x="48" y="6419488"/>
              <a:ext cx="9144000" cy="0"/>
            </a:xfrm>
            <a:prstGeom prst="line">
              <a:avLst/>
            </a:prstGeom>
            <a:ln w="1905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0" y="6523038"/>
              <a:ext cx="268288" cy="277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2" name="直線接點 11"/>
          <p:cNvCxnSpPr/>
          <p:nvPr/>
        </p:nvCxnSpPr>
        <p:spPr bwMode="auto">
          <a:xfrm>
            <a:off x="48" y="648608"/>
            <a:ext cx="9144000" cy="0"/>
          </a:xfrm>
          <a:prstGeom prst="line">
            <a:avLst/>
          </a:prstGeom>
          <a:ln w="1905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0" y="124637"/>
            <a:ext cx="913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rgbClr val="0000CC"/>
                </a:solidFill>
                <a:latin typeface="+mj-lt"/>
                <a:cs typeface="Times New Roman" panose="02020603050405020304" pitchFamily="18" charset="0"/>
              </a:rPr>
              <a:t>Methodologies for structural damage assessment</a:t>
            </a:r>
            <a:endParaRPr lang="zh-TW" altLang="en-US" sz="2200" b="1" dirty="0">
              <a:solidFill>
                <a:srgbClr val="0000CC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3" t="13205" r="13501" b="8465"/>
          <a:stretch/>
        </p:blipFill>
        <p:spPr bwMode="auto">
          <a:xfrm>
            <a:off x="611560" y="764704"/>
            <a:ext cx="805598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156</Words>
  <Application>Microsoft Office PowerPoint</Application>
  <PresentationFormat>On-screen Show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chinhsiung.loh@gmail.com</cp:lastModifiedBy>
  <cp:revision>159</cp:revision>
  <dcterms:created xsi:type="dcterms:W3CDTF">2017-06-02T07:56:40Z</dcterms:created>
  <dcterms:modified xsi:type="dcterms:W3CDTF">2021-12-29T04:37:19Z</dcterms:modified>
</cp:coreProperties>
</file>