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7" r:id="rId3"/>
    <p:sldId id="268" r:id="rId4"/>
    <p:sldId id="271" r:id="rId5"/>
    <p:sldId id="272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y Hill" initials="TH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D1E"/>
    <a:srgbClr val="898D8D"/>
    <a:srgbClr val="0078C9"/>
    <a:srgbClr val="0A58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50000"/>
  </p:normalViewPr>
  <p:slideViewPr>
    <p:cSldViewPr snapToGrid="0" snapToObjects="1" showGuides="1">
      <p:cViewPr varScale="1">
        <p:scale>
          <a:sx n="52" d="100"/>
          <a:sy n="52" d="100"/>
        </p:scale>
        <p:origin x="2120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217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E60C-4D6A-4E80-86E8-93FC31499BE1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2E29-90C5-4708-98B6-EC01B19A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5F0-898F-42B4-A1C2-93205E2B958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4A6F0-CDA2-4942-BA52-A648B49E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4A6F0-CDA2-4942-BA52-A648B49E7B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1">
    <p:bg bwMode="ltGray">
      <p:bgPr>
        <a:solidFill>
          <a:srgbClr val="007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797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7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56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6453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4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0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9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99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034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1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2">
    <p:bg bwMode="ltGray">
      <p:bgPr>
        <a:gradFill>
          <a:gsLst>
            <a:gs pos="0">
              <a:srgbClr val="0078C9"/>
            </a:gs>
            <a:gs pos="100000">
              <a:srgbClr val="0A58AA"/>
            </a:gs>
          </a:gsLst>
          <a:lin ang="53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87513"/>
            <a:ext cx="32131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5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76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30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5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35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804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76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8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960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3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522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59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_SAP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248400"/>
            <a:ext cx="12190414" cy="609600"/>
          </a:xfrm>
          <a:prstGeom prst="rect">
            <a:avLst/>
          </a:prstGeom>
          <a:solidFill>
            <a:srgbClr val="EFAD1E"/>
          </a:solidFill>
          <a:ln>
            <a:noFill/>
          </a:ln>
          <a:effectLst>
            <a:outerShdw blurRad="482600" dist="38100" dir="16200000" sx="118000" sy="118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1312296" y="6399312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6"/>
            <a:ext cx="685801" cy="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9313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248401"/>
            <a:ext cx="12190414" cy="609599"/>
          </a:xfrm>
          <a:prstGeom prst="rect">
            <a:avLst/>
          </a:prstGeom>
          <a:solidFill>
            <a:srgbClr val="EFAD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312296" y="6399313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7"/>
            <a:ext cx="685801" cy="338329"/>
          </a:xfrm>
          <a:prstGeom prst="rect">
            <a:avLst/>
          </a:prstGeom>
        </p:spPr>
      </p:pic>
      <p:pic>
        <p:nvPicPr>
          <p:cNvPr id="13" name="Picture 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25" y="6403183"/>
            <a:ext cx="1219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85514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5385514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1242" y="1389381"/>
            <a:ext cx="5387630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1242" y="1859280"/>
            <a:ext cx="5387630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3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08792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87" r:id="rId4"/>
    <p:sldLayoutId id="2147483649" r:id="rId5"/>
    <p:sldLayoutId id="2147483688" r:id="rId6"/>
    <p:sldLayoutId id="2147483650" r:id="rId7"/>
    <p:sldLayoutId id="2147483653" r:id="rId8"/>
    <p:sldLayoutId id="2147483654" r:id="rId9"/>
    <p:sldLayoutId id="2147483655" r:id="rId10"/>
    <p:sldLayoutId id="2147483674" r:id="rId11"/>
    <p:sldLayoutId id="2147483680" r:id="rId12"/>
    <p:sldLayoutId id="2147483659" r:id="rId13"/>
    <p:sldLayoutId id="2147483664" r:id="rId14"/>
    <p:sldLayoutId id="2147483669" r:id="rId15"/>
    <p:sldLayoutId id="2147483675" r:id="rId16"/>
    <p:sldLayoutId id="2147483681" r:id="rId17"/>
    <p:sldLayoutId id="2147483660" r:id="rId18"/>
    <p:sldLayoutId id="2147483665" r:id="rId19"/>
    <p:sldLayoutId id="2147483670" r:id="rId20"/>
    <p:sldLayoutId id="2147483676" r:id="rId21"/>
    <p:sldLayoutId id="2147483682" r:id="rId22"/>
    <p:sldLayoutId id="2147483661" r:id="rId23"/>
    <p:sldLayoutId id="2147483666" r:id="rId24"/>
    <p:sldLayoutId id="2147483671" r:id="rId25"/>
    <p:sldLayoutId id="2147483677" r:id="rId26"/>
    <p:sldLayoutId id="2147483683" r:id="rId27"/>
    <p:sldLayoutId id="2147483662" r:id="rId28"/>
    <p:sldLayoutId id="2147483667" r:id="rId29"/>
    <p:sldLayoutId id="2147483672" r:id="rId30"/>
    <p:sldLayoutId id="2147483678" r:id="rId31"/>
    <p:sldLayoutId id="2147483684" r:id="rId32"/>
    <p:sldLayoutId id="2147483663" r:id="rId33"/>
    <p:sldLayoutId id="2147483668" r:id="rId34"/>
    <p:sldLayoutId id="2147483673" r:id="rId35"/>
    <p:sldLayoutId id="2147483679" r:id="rId36"/>
    <p:sldLayoutId id="2147483685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1" userDrawn="1">
          <p15:clr>
            <a:srgbClr val="A4A3A4"/>
          </p15:clr>
        </p15:guide>
        <p15:guide id="4" orient="horz" pos="858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pos="392" userDrawn="1">
          <p15:clr>
            <a:srgbClr val="A4A3A4"/>
          </p15:clr>
        </p15:guide>
        <p15:guide id="7" pos="728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React/</a:t>
            </a:r>
            <a:r>
              <a:rPr lang="en-US" dirty="0" err="1" smtClean="0"/>
              <a:t>Redux</a:t>
            </a:r>
            <a:r>
              <a:rPr lang="en-US" dirty="0" smtClean="0"/>
              <a:t> and Legacy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Conley</a:t>
            </a:r>
          </a:p>
          <a:p>
            <a:r>
              <a:rPr lang="en-US" dirty="0" smtClean="0"/>
              <a:t>Team Travel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why do we want to do it at all?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Break the seal</a:t>
            </a:r>
          </a:p>
          <a:p>
            <a:pPr lvl="1"/>
            <a:r>
              <a:rPr lang="en-US" dirty="0" smtClean="0"/>
              <a:t>Proof of concept that we can build new features that are performant and maintainable</a:t>
            </a:r>
          </a:p>
          <a:p>
            <a:r>
              <a:rPr lang="en-US" dirty="0" smtClean="0"/>
              <a:t>Develop skills</a:t>
            </a:r>
          </a:p>
          <a:p>
            <a:pPr lvl="1"/>
            <a:r>
              <a:rPr lang="en-US" dirty="0" smtClean="0"/>
              <a:t>Ramp the team up on React/</a:t>
            </a:r>
            <a:r>
              <a:rPr lang="en-US" dirty="0" err="1" smtClean="0"/>
              <a:t>Redux</a:t>
            </a:r>
            <a:r>
              <a:rPr lang="en-US" dirty="0" smtClean="0"/>
              <a:t> with smaller features before building a new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 we integrate into legacy instead of replacing entirely?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45" y="1195084"/>
            <a:ext cx="3494280" cy="4046537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up what we need from React/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640080" y="1164921"/>
            <a:ext cx="8754441" cy="47405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Parent page is outside the lifecycle</a:t>
            </a:r>
          </a:p>
          <a:p>
            <a:pPr lvl="1"/>
            <a:r>
              <a:rPr lang="en-US" dirty="0" smtClean="0"/>
              <a:t>The component needs to bring with it the functions to render itself and to call actions</a:t>
            </a:r>
          </a:p>
          <a:p>
            <a:r>
              <a:rPr lang="en-US" dirty="0" smtClean="0"/>
              <a:t>Entry point per shop type</a:t>
            </a:r>
          </a:p>
          <a:p>
            <a:pPr lvl="1"/>
            <a:r>
              <a:rPr lang="en-US" dirty="0" smtClean="0"/>
              <a:t>Air/rail (transit), car, hotel, ground each could have different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8478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40080" y="181382"/>
            <a:ext cx="10908792" cy="615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Components, Actions, API context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40080" y="1052186"/>
            <a:ext cx="10908792" cy="48533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API Context</a:t>
            </a:r>
          </a:p>
          <a:p>
            <a:pPr lvl="1"/>
            <a:r>
              <a:rPr lang="en-US" dirty="0" smtClean="0"/>
              <a:t>Get the JWT from session and the orchestration URL from the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exportComponent</a:t>
            </a:r>
            <a:endParaRPr lang="en-US" dirty="0" smtClean="0"/>
          </a:p>
          <a:p>
            <a:pPr lvl="1"/>
            <a:r>
              <a:rPr lang="en-US" dirty="0" smtClean="0"/>
              <a:t>Export functions to render component, wrap in store if needed, stores on the global </a:t>
            </a:r>
            <a:r>
              <a:rPr lang="en-US" dirty="0" err="1" smtClean="0"/>
              <a:t>nui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exportActions</a:t>
            </a:r>
            <a:endParaRPr lang="en-US" dirty="0" smtClean="0"/>
          </a:p>
          <a:p>
            <a:pPr lvl="1"/>
            <a:r>
              <a:rPr lang="en-US" dirty="0" smtClean="0"/>
              <a:t>Binds actions to </a:t>
            </a:r>
            <a:r>
              <a:rPr lang="en-US" dirty="0" err="1" smtClean="0"/>
              <a:t>nui</a:t>
            </a:r>
            <a:r>
              <a:rPr lang="en-US" dirty="0" smtClean="0"/>
              <a:t> namespace so they can be invoked directly</a:t>
            </a:r>
          </a:p>
          <a:p>
            <a:r>
              <a:rPr lang="en-US" dirty="0" smtClean="0"/>
              <a:t>Create and export callbacks</a:t>
            </a:r>
          </a:p>
          <a:p>
            <a:pPr lvl="1"/>
            <a:r>
              <a:rPr lang="en-US" dirty="0" smtClean="0"/>
              <a:t>When we need the component to interact with the legacy page</a:t>
            </a:r>
          </a:p>
          <a:p>
            <a:r>
              <a:rPr lang="en-US" dirty="0" smtClean="0"/>
              <a:t>Bundled up in the </a:t>
            </a:r>
            <a:r>
              <a:rPr lang="en-US" dirty="0" err="1" smtClean="0"/>
              <a:t>webpack</a:t>
            </a:r>
            <a:r>
              <a:rPr lang="en-US" dirty="0" smtClean="0"/>
              <a:t> entry points to be committed into SVN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321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577980" y="531056"/>
            <a:ext cx="10908792" cy="615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77980" y="1146609"/>
            <a:ext cx="10908792" cy="48533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NUI – </a:t>
            </a:r>
            <a:r>
              <a:rPr lang="en-US" dirty="0" err="1" smtClean="0"/>
              <a:t>ApiContext</a:t>
            </a:r>
            <a:r>
              <a:rPr lang="en-US" dirty="0" smtClean="0"/>
              <a:t>, </a:t>
            </a:r>
            <a:r>
              <a:rPr lang="en-US" dirty="0" err="1" smtClean="0"/>
              <a:t>exportComponents</a:t>
            </a:r>
            <a:r>
              <a:rPr lang="en-US" dirty="0" smtClean="0"/>
              <a:t>, </a:t>
            </a:r>
            <a:r>
              <a:rPr lang="en-US" dirty="0" err="1" smtClean="0"/>
              <a:t>exportActions</a:t>
            </a:r>
            <a:r>
              <a:rPr lang="en-US" dirty="0" smtClean="0"/>
              <a:t>, </a:t>
            </a:r>
            <a:r>
              <a:rPr lang="en-US" dirty="0" err="1" smtClean="0"/>
              <a:t>exportCallbacks</a:t>
            </a:r>
            <a:r>
              <a:rPr lang="en-US" dirty="0" smtClean="0"/>
              <a:t>, transit/ground/hotel/</a:t>
            </a:r>
            <a:r>
              <a:rPr lang="en-US" dirty="0" err="1" smtClean="0"/>
              <a:t>car.js</a:t>
            </a:r>
            <a:r>
              <a:rPr lang="en-US" dirty="0" smtClean="0"/>
              <a:t> entry points </a:t>
            </a:r>
          </a:p>
          <a:p>
            <a:r>
              <a:rPr lang="en-US" dirty="0" smtClean="0"/>
              <a:t>In legacy – availability_*.</a:t>
            </a:r>
            <a:r>
              <a:rPr lang="en-US" dirty="0" err="1" smtClean="0"/>
              <a:t>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114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1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_12_ConcurCorporateTemplate_Helvetica_16x9_SAP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_12_ConcurCorporateTemplate_Helvetica_16x9_SAP.pptx" id="{7F5AB121-5562-49AF-8D29-7D7FF0E04C54}" vid="{085F74D3-5F83-4BF8-92D0-D83ACB2D1D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2014_12_ConcurCorporateTemplate_Helvetica_16x9_SAP.potx</Template>
  <TotalTime>423</TotalTime>
  <Words>213</Words>
  <Application>Microsoft Macintosh PowerPoint</Application>
  <PresentationFormat>Custom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2014_12_ConcurCorporateTemplate_Helvetica_16x9_SAP</vt:lpstr>
      <vt:lpstr>Integrating React/Redux and Legacy</vt:lpstr>
      <vt:lpstr>How do we integrate into legacy instead of replacing entirely?</vt:lpstr>
      <vt:lpstr>Package up what we need from React/Redux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Mans</dc:creator>
  <cp:lastModifiedBy>Conley, Megan</cp:lastModifiedBy>
  <cp:revision>21</cp:revision>
  <dcterms:created xsi:type="dcterms:W3CDTF">2014-08-05T10:39:16Z</dcterms:created>
  <dcterms:modified xsi:type="dcterms:W3CDTF">2017-04-17T16:18:31Z</dcterms:modified>
</cp:coreProperties>
</file>