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6F9-88D2-446E-A2D5-0CC0C817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0D92-64E2-43BC-A484-E1BAAF59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6EB8-A536-488A-B3B3-48F62D14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2727C-2C98-4F8E-AE77-95689BE3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7CFA-95C0-4472-BA02-3DF1FFE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3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63D9-8958-4235-85E8-5CD0CF29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EA5D-C0EC-4096-8977-7FD08D9D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C5B9-75CF-49E6-A8C6-71487675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5941-C5AA-4537-A2D8-40B0DF5F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B53F-8E1F-4BE7-A893-99985EE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7E478-B7AB-4779-8340-B7FB4114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2DEE5-CBDA-49A1-B197-7BAF21CE3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82FC-F509-46DB-A9A7-7B9FC0BC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C709-832C-495D-8BC6-EAFE1675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1EDF-4D9B-4927-A665-91E72D6B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4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CCD-4348-420B-A67C-17098119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545-8184-4A48-8193-053F2B6F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A028-8005-4517-A474-7C4A1F4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3AAA-7D46-4AE7-83E7-8E7336C1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C514-6F01-40C8-85FE-F174843F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5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0DCB-5926-496D-8E4E-078FE38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AC6EA-6100-41A6-9D71-17649D3E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5D08-7B8A-46EA-960C-59E13619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91C4-7E5A-46BD-A5AA-EE9826E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877E-2CBE-44D1-9208-F6E479D4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7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28CF-0534-44B8-A300-9A2323EA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7D3D-55B5-47A3-99AD-90B7F54D0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9605B-213D-4194-A685-1FEE6084D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9056E-9959-447E-81F9-9CEF5E5A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6CCF-F56D-4291-97D5-760AC689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83A9-0A3C-47C9-800F-DAD85C44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9AB3-5BE7-44F0-BB3C-40D7DBE6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3C30-BB0E-4532-B79C-A69EE4A7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7C44-8AD0-4D48-B587-C053FFFB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1DC7B-9E1C-4493-B3EB-9E994869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7A30C-6903-44B8-A904-F21ED000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77F12-36C5-4378-A2CA-3C9A421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2A45-C31A-4552-97F6-84339EB5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FA08A-BE4D-407E-82BA-7761356A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DE5C-8B5E-4EE8-A81F-8E510605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DD68C-9C9D-4478-83A1-214C46C0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60710-0FDD-4B72-A0F3-1B12E02D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AE0DE-CBC2-4DA2-B70C-ED8F3D01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69752-4A43-4217-94A2-10544943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600D6-DB1C-41F3-BB21-98DAC255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FFD0-CF66-48EB-94DD-DA369BCA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B0A7-6B22-4068-B449-920C4B90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B95D-EA27-446A-AD30-A6037620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0D5C-2132-4D16-A77A-376539B6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F34A-BAA7-4AA9-84DD-3FE09069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CD356-2656-44F1-8414-4EE84B01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76B0-2287-4200-B8F2-F3D5B94A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8C7-03C9-426B-8909-F1A61ED9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A55FA-EA0D-4B77-AE5E-8265EAB1D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8372-3B6E-4792-9EB3-CF1440C6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A7FF4-687A-4DA3-A524-69EB1386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B9B5-076D-445F-BC7F-1608232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7B7D7-3F64-45CE-8788-30B4BCE9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0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98D65-B84F-4262-B8B3-4F41C056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4FE4-5A94-4EB4-A05E-F9CB90FFF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E1ED-8245-40F2-8444-B2E7BEABA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8129-B4B2-432E-B9F3-9924B58103C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2CFE-84EE-4F5F-B4FA-E38014992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9483-048A-406E-AF0D-148725C9C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BED0-758C-4789-B097-788AA7A5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8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2E79B-4323-47E8-A7A7-10D4F885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690562"/>
            <a:ext cx="10887075" cy="547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11279-43A8-4180-A5F2-91050237B9E7}"/>
              </a:ext>
            </a:extLst>
          </p:cNvPr>
          <p:cNvSpPr txBox="1"/>
          <p:nvPr/>
        </p:nvSpPr>
        <p:spPr>
          <a:xfrm>
            <a:off x="4737461" y="3202493"/>
            <a:ext cx="1358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AI_MA_ID_FK = MA_ID</a:t>
            </a:r>
            <a:endParaRPr lang="en-GB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06752-2D49-4289-B1CF-8019D0067E8A}"/>
              </a:ext>
            </a:extLst>
          </p:cNvPr>
          <p:cNvSpPr txBox="1"/>
          <p:nvPr/>
        </p:nvSpPr>
        <p:spPr>
          <a:xfrm>
            <a:off x="8321040" y="3202493"/>
            <a:ext cx="1358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AI_FR_ID_FK = FR_ID</a:t>
            </a:r>
            <a:endParaRPr lang="en-GB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43FBF-40E0-4FAE-AB0E-7B9E3711A863}"/>
              </a:ext>
            </a:extLst>
          </p:cNvPr>
          <p:cNvSpPr txBox="1"/>
          <p:nvPr/>
        </p:nvSpPr>
        <p:spPr>
          <a:xfrm>
            <a:off x="1519646" y="5499463"/>
            <a:ext cx="1615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Standalone Reporting Table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92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Quinn</dc:creator>
  <cp:lastModifiedBy>Ben Quinn</cp:lastModifiedBy>
  <cp:revision>1</cp:revision>
  <dcterms:created xsi:type="dcterms:W3CDTF">2020-11-18T11:18:26Z</dcterms:created>
  <dcterms:modified xsi:type="dcterms:W3CDTF">2020-11-18T11:20:25Z</dcterms:modified>
</cp:coreProperties>
</file>