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36AF4-AFF9-A0AD-E74A-23B463EF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1BE6DC-9DD5-34D8-8094-D4B46BD9E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3D3FD-D751-1B4C-03BF-6EED9F7E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99590-BFCC-766C-035D-E343AEB1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5A1C-8C34-A4A9-7EB0-8A79B5663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69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39E0-0671-9537-1B78-74FC909D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5E183-DA6D-7B0C-8150-49094E74D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18434-CB64-79EF-61C8-F94F8BC69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3ACF-C346-64A0-216C-37876A3E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2A720-EE87-5D14-5ADB-AED3E02D8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331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AE31B-66D3-DFCD-877F-94845F09E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13645-A74A-D60B-991F-B7F42BE87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A66F-6EEF-94B9-498E-CF1188DD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83CA5-0D73-D8B5-8EDC-25990CA4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41C9-D1ED-E5CB-D384-759D6E91C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627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296E7-8D7A-7764-D9CC-8163C66B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3A484-513F-C45D-C6C3-5F9EC5DEB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96E30-1C53-1AA6-02D2-DFB1F545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B8C66-F89C-E8F2-E7B6-3851213F2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40AE8-6B7E-E34B-E15E-7741BA21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4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48647-4982-87AC-C952-706EB7C0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DE82F-56FA-8593-A74C-86ED5942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90A71-4836-7885-0FEA-2F57DE242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58C13-F4A3-1FA2-FB0C-89C9F2CF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6DB0B-1A51-2F97-E962-DFC9FD43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8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8B3D-9F9E-A1D1-09FD-8BE44717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7826-3FC9-241F-49AC-AD787C595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764E2-CFA6-1CEC-45AD-E9CF1E1F7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ABD3-402A-0961-7A76-DA207FFAC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FE804-927F-81BD-136C-7C48ECB0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D117-3720-5329-52AC-A7D5ECBB8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846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2CE8-6625-93B1-A7B6-6627DCFD3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15E9-7982-DCEB-446C-A9836232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07B3-84AD-A1ED-05B4-4093C4F92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4A9C1-300C-E634-7A83-E428C210E7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8907-9B95-E7E2-BC50-2F3ADD2EC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1945D-9911-8176-3CE6-AC8736C2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0BBDF5-C1D0-06C3-B4C7-0BF7097A4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820E78-B525-7B79-60DD-2B2CCF980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11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AAD8-4786-6CD5-930E-BB2F409C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EEF215-E3F6-1A42-DD66-1EA3C71F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DBD91-AC84-CF28-8BE5-4AF3AC54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45448-7F2F-5ECC-3631-4DF2A572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9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4DDFD-CD8C-9E35-BDAF-10DB4DFC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4E759F-3030-5573-4B98-118F9292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B6CC-4A94-08BA-90D7-D19B0520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36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719B2-DF96-2EF1-EBF1-EE7C0F75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E5EF-DBA7-5DE3-3089-D588A7A2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D9F34-547F-7BB1-707B-8681A03B4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20348-0332-6E18-64BA-EB6981ED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91616-6AF9-286B-2859-955BF5A18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88B5F-91B5-C216-E7ED-026C7736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329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55C49-D857-4F0B-B724-ADEB83FAB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B683-5256-9CFF-BE99-57437F0E1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6E31DD-5BA6-AF98-4249-BFFEE4D0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20B94-BBF8-FA1E-B945-463A84EC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7ADD0-B66A-6784-A12D-2A58487C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5F96-291C-A236-B923-0A6BE8EA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52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0744A-5F55-97CE-4BB9-90F929CA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31946-3553-5EB0-72EB-E36033B4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9F465-E6B1-E0CE-605A-F51050E60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93953-D4FD-44FC-B394-5355C266CCDC}" type="datetimeFigureOut">
              <a:rPr lang="en-GB" smtClean="0"/>
              <a:t>22/08/2025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57950-4A65-E1F6-673C-7A5341513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58CC-D33F-406D-431F-42D0BCB24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A15B1-97A2-448C-B55A-A1ECFBB48A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94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AC4661-F42E-06F6-C704-02D365398EA8}"/>
              </a:ext>
            </a:extLst>
          </p:cNvPr>
          <p:cNvSpPr txBox="1"/>
          <p:nvPr/>
        </p:nvSpPr>
        <p:spPr>
          <a:xfrm>
            <a:off x="1951892" y="0"/>
            <a:ext cx="7192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Electron density at nu=1/2 on a sphere calculated with Monte Carlo Monte Carlo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EC5B0-ED98-2AB7-0037-9188DDB45186}"/>
              </a:ext>
            </a:extLst>
          </p:cNvPr>
          <p:cNvSpPr txBox="1"/>
          <p:nvPr/>
        </p:nvSpPr>
        <p:spPr>
          <a:xfrm>
            <a:off x="10806545" y="0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22/08/2025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367D90-FB2C-CED4-0D05-0F2E83C80A6E}"/>
              </a:ext>
            </a:extLst>
          </p:cNvPr>
          <p:cNvSpPr txBox="1"/>
          <p:nvPr/>
        </p:nvSpPr>
        <p:spPr>
          <a:xfrm>
            <a:off x="203200" y="6165503"/>
            <a:ext cx="11674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Aim of these plots: work out if I’ve correctly implemented the wavefunction. Are these results reasonable/correct?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8A91C3-EEA1-69DC-F56E-CDEA5CE07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04" y="323164"/>
            <a:ext cx="3996634" cy="29675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42E1AB-9F7C-961C-AA62-53849AD08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960" y="339781"/>
            <a:ext cx="3931689" cy="2967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CDE162-4B99-EA94-00C5-7C9F2F4CA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330" y="323165"/>
            <a:ext cx="3996634" cy="29675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257A4D-F689-27FC-4739-AF318CF72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76473"/>
            <a:ext cx="4126525" cy="29675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C41DCA-23E8-627B-A223-84C13EA442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712" y="3076472"/>
            <a:ext cx="3871739" cy="29675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8304EE-7133-74FC-7A7A-6B606DCA3C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24" y="3076473"/>
            <a:ext cx="3871740" cy="307241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BE06AB-7062-D3DE-59FA-9746D74DDE8A}"/>
              </a:ext>
            </a:extLst>
          </p:cNvPr>
          <p:cNvSpPr txBox="1"/>
          <p:nvPr/>
        </p:nvSpPr>
        <p:spPr>
          <a:xfrm>
            <a:off x="174403" y="6646985"/>
            <a:ext cx="3738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Note 1: Hund’s rules are used for the partially filled LLs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24E57-DE9F-E23B-87FF-B097938B8FC8}"/>
              </a:ext>
            </a:extLst>
          </p:cNvPr>
          <p:cNvSpPr txBox="1"/>
          <p:nvPr/>
        </p:nvSpPr>
        <p:spPr>
          <a:xfrm>
            <a:off x="3052418" y="6627168"/>
            <a:ext cx="37381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Note 2: The normalisations don’t seem correct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4C91A1-7377-1AE3-7874-D026558940EF}"/>
              </a:ext>
            </a:extLst>
          </p:cNvPr>
          <p:cNvSpPr txBox="1"/>
          <p:nvPr/>
        </p:nvSpPr>
        <p:spPr>
          <a:xfrm>
            <a:off x="7209692" y="6508485"/>
            <a:ext cx="373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Note 3: As expected, N=2 and N=6 (fully filled LLs) are uniform, and as N increases between LLs, the north pole is more dense (Hund’s rules)</a:t>
            </a:r>
          </a:p>
        </p:txBody>
      </p:sp>
    </p:spTree>
    <p:extLst>
      <p:ext uri="{BB962C8B-B14F-4D97-AF65-F5344CB8AC3E}">
        <p14:creationId xmlns:p14="http://schemas.microsoft.com/office/powerpoint/2010/main" val="414360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95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Radick</dc:creator>
  <cp:lastModifiedBy>Ben Radick</cp:lastModifiedBy>
  <cp:revision>4</cp:revision>
  <dcterms:created xsi:type="dcterms:W3CDTF">2025-08-22T13:45:34Z</dcterms:created>
  <dcterms:modified xsi:type="dcterms:W3CDTF">2025-08-22T15:25:11Z</dcterms:modified>
</cp:coreProperties>
</file>