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cbefe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cbefe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cbefe2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cbefe2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cbefe2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cbefe2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cbefe2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cbefe2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cbefe2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cbefe2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INTERSHIP STUDIO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HACKING INTERNSHIP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0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0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0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0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0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