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3a5aaa3c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3a5aaa3c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3a5aaa3c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3a5aaa3c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3a5aaa3c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3a5aaa3c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3a5aaa3c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3a5aaa3c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3a5aaa3c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3a5aaa3c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Internship Studio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Ethical Hacking Internship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TASK-2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6772275" y="3964775"/>
            <a:ext cx="2371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BEN RAJ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benraj8887@gmail.com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Automatic vulnerability scanner(Netsparker)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 REPORT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483"/>
              <a:buFont typeface="Arial"/>
              <a:buNone/>
            </a:pPr>
            <a:r>
              <a:rPr lang="en-GB" sz="3100"/>
              <a:t>Domain&gt;&gt; http://zero.webappsecurity.com/</a:t>
            </a:r>
            <a:endParaRPr sz="3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5483"/>
              <a:buFont typeface="Arial"/>
              <a:buNone/>
            </a:pPr>
            <a:r>
              <a:rPr lang="en-GB" sz="3100"/>
              <a:t>Subdomain&gt;&gt;http://zero.webappsecurity.com/resources/ </a:t>
            </a:r>
            <a:endParaRPr sz="3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5483"/>
              <a:buFont typeface="Arial"/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5483"/>
              <a:buFont typeface="Arial"/>
              <a:buNone/>
            </a:pPr>
            <a:r>
              <a:rPr lang="en-GB" sz="3100"/>
              <a:t>Testing enviornment</a:t>
            </a:r>
            <a:endParaRPr sz="3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5483"/>
              <a:buFont typeface="Arial"/>
              <a:buNone/>
            </a:pPr>
            <a:r>
              <a:rPr lang="en-GB" sz="3100"/>
              <a:t>....</a:t>
            </a:r>
            <a:endParaRPr sz="3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5483"/>
              <a:buFont typeface="Arial"/>
              <a:buNone/>
            </a:pPr>
            <a:r>
              <a:rPr lang="en-GB" sz="3100"/>
              <a:t>*windows 10,Netspark v5.8.2.28358(automatic Vulnerability Scanner)</a:t>
            </a:r>
            <a:endParaRPr sz="3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5483"/>
              <a:buFont typeface="Arial"/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5483"/>
              <a:buFont typeface="Arial"/>
              <a:buNone/>
            </a:pPr>
            <a:r>
              <a:rPr lang="en-GB" sz="3100"/>
              <a:t>Discription</a:t>
            </a:r>
            <a:endParaRPr sz="3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5483"/>
              <a:buFont typeface="Arial"/>
              <a:buNone/>
            </a:pPr>
            <a:r>
              <a:rPr lang="en-GB" sz="3100"/>
              <a:t>......</a:t>
            </a:r>
            <a:endParaRPr sz="3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5483"/>
              <a:buFont typeface="Arial"/>
              <a:buNone/>
            </a:pPr>
            <a:r>
              <a:rPr lang="en-GB" sz="3100"/>
              <a:t>*Critical Vulnerability(Out-of-date(Tomcat))was found.</a:t>
            </a:r>
            <a:endParaRPr sz="3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5483"/>
              <a:buFont typeface="Arial"/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5483"/>
              <a:buFont typeface="Arial"/>
              <a:buNone/>
            </a:pPr>
            <a:r>
              <a:rPr lang="en-GB" sz="3100"/>
              <a:t>Steps to reproduce</a:t>
            </a:r>
            <a:endParaRPr sz="3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5483"/>
              <a:buFont typeface="Arial"/>
              <a:buNone/>
            </a:pPr>
            <a:r>
              <a:rPr lang="en-GB" sz="3100"/>
              <a:t>......</a:t>
            </a:r>
            <a:endParaRPr sz="3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5483"/>
              <a:buFont typeface="Arial"/>
              <a:buNone/>
            </a:pPr>
            <a:r>
              <a:rPr lang="en-GB" sz="3100"/>
              <a:t>1)Opened Netspark v5.8.2.28358</a:t>
            </a:r>
            <a:endParaRPr sz="3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5483"/>
              <a:buFont typeface="Arial"/>
              <a:buNone/>
            </a:pPr>
            <a:r>
              <a:rPr lang="en-GB" sz="3100"/>
              <a:t>2)Pasted the URL http://zero.webappsecurity.com/ to scan </a:t>
            </a:r>
            <a:endParaRPr sz="3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5483"/>
              <a:buFont typeface="Arial"/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1317000" cy="2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588"/>
              <a:t>……..</a:t>
            </a:r>
            <a:endParaRPr sz="588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160725" y="921550"/>
            <a:ext cx="8671500" cy="41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885"/>
              <a:t>3)scanned http://zero.webappsecurity.com/ using Netspark v5.8.2.28358</a:t>
            </a:r>
            <a:endParaRPr sz="8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885"/>
              <a:t>4)After Scanning Critical Vulnerability(Out-of-date(Tomcat))was found in its subdomain http://zero.webappsecurity.com/resources/ </a:t>
            </a:r>
            <a:endParaRPr sz="8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8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885"/>
              <a:t>Vulnerability In Detail</a:t>
            </a:r>
            <a:endParaRPr sz="8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885"/>
              <a:t>......</a:t>
            </a:r>
            <a:endParaRPr sz="8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885"/>
              <a:t>Netsparker identified that you are using an out-of-date version of Tomcat(7.0.70)</a:t>
            </a:r>
            <a:endParaRPr sz="8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8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885"/>
              <a:t>Impact</a:t>
            </a:r>
            <a:endParaRPr sz="8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885"/>
              <a:t>......</a:t>
            </a:r>
            <a:endParaRPr sz="8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885"/>
              <a:t>Old version of Tomcat contain many bug. So a attacker can easly get into the sever using that vulnerability and explot that server and site belongs to the servers.</a:t>
            </a:r>
            <a:endParaRPr sz="8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8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885"/>
              <a:t>Solution</a:t>
            </a:r>
            <a:endParaRPr sz="8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885"/>
              <a:t>......</a:t>
            </a:r>
            <a:endParaRPr sz="8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885"/>
              <a:t>Upgrade tomcat to the latest version(10.0.8) which is more secure.</a:t>
            </a:r>
            <a:endParaRPr sz="8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885"/>
              <a:t> </a:t>
            </a:r>
            <a:endParaRPr sz="8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88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342900" y="171450"/>
            <a:ext cx="46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REPORT BY NETSPAKER</a:t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87450" y="571650"/>
            <a:ext cx="89691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Vulnerability Details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Netsparker identified you are using an out-of-date version of Tomcat.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Remedy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Please upgrade your installation of Tomcat to the latest stable version.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Remedy References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Apache Tomcat Versions and Download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Known Vulnerabilities in this Version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Apache Tomcat Deserialization of Untrusted Data Vulnerability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fix for CVE-2020-9484 was incomplete. When using Apache Tomcat 10.0.0-M1 to 10.0.0, 9.0.0.M1 to 9.0.41, 8.5.0 to 8.5.61 or 7.0.0. to 7.0.107 with a configuration edge case that was highly unlikely to be used, the Tomcat instance was still vulnerable to CVE-2020-9494. Note that both the previously published prerequisites for CVE-2020-9484 and the previously published mitigations for CVE-2020-9484 also apply to this issue.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Affected Versions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7.0.0 to 7.0.107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407200" y="192875"/>
            <a:ext cx="83583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External References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CVE-2021-25329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Apache Tomcat Insufficient Information Vulnerability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Apache Tomcat through 7.0.x allows remote attackers to cause a denial of service (daemon outage) via partial HTTP requests, as demonstrated by Slowloris.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Affected Versions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7.0.0 to 7.0.100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External References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CVE-2012-5568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