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317413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317413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3174136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3174136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3174136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3174136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317413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317413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317413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317413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3174136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3174136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3174136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3174136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STUDIO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HACKING INTERNSHIP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61550" y="3857625"/>
            <a:ext cx="23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 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benraj8887@gmail.com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7175" y="171450"/>
            <a:ext cx="26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35700" y="771525"/>
            <a:ext cx="8808300" cy="5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Domain&gt;&gt; </a:t>
            </a: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http://testasp.vulnweb.com/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Subdomain&gt;&gt; </a:t>
            </a:r>
            <a:r>
              <a:rPr lang="en-GB" sz="1100">
                <a:highlight>
                  <a:srgbClr val="FFFFFF"/>
                </a:highlight>
              </a:rPr>
              <a:t>http://testasp.vulnweb.com/Search</a:t>
            </a: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.asp/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TESTING </a:t>
            </a: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ENVIRONMENT&gt;&gt; Kali Linux, Burpsuit 2020.12.1</a:t>
            </a: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DISCRIPTION&gt;&gt;CROSS SITE SCRIPTING FOUND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</a:rPr>
              <a:t>STEPS TO REPRODUCE&gt;&gt;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1: First visited the site </a:t>
            </a:r>
            <a:r>
              <a:rPr lang="en-GB" sz="1100">
                <a:solidFill>
                  <a:srgbClr val="555555"/>
                </a:solidFill>
                <a:highlight>
                  <a:schemeClr val="lt1"/>
                </a:highlight>
              </a:rPr>
              <a:t>http://testasp.vulnweb.com/</a:t>
            </a:r>
            <a:endParaRPr sz="1200">
              <a:solidFill>
                <a:srgbClr val="F28F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2: Click on the search button and a search box appears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3: Opened Burp Suit and intercept the request with it.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4: redirectrd  the request to intruder.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5:Found different payloads for XSS using google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6: pasted all the payloads and start scanning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3600" y="150025"/>
            <a:ext cx="88725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Step 7:  successful payload was found and was sented it to interpreter and forward it.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VULNERABILITY IN DETAIL&gt;&gt;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&lt;body oninput=javascript:alert(1)&gt;&lt;input autofocus&gt; 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92875" y="1800225"/>
            <a:ext cx="87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9300" y="1500200"/>
            <a:ext cx="887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respective pay load was </a:t>
            </a:r>
            <a:r>
              <a:rPr lang="en-GB" sz="1200"/>
              <a:t>executed. As a result a input bar appeared in below the search bar and when we input something on it a alert box appear with 1 written in it. So to conclude that the site is vulnerable to cross site scripting.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IMPACT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black hat hacker can easly stole sensitive informations like users id, password and much more.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8" y="152400"/>
            <a:ext cx="9049824" cy="45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9499" cy="49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