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0BBC-E682-4ED0-A307-7304453F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4A2EC-E02F-42B5-ACFE-8E861C569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68A0-AC1C-4ABC-9432-99F749F8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84877-8D0F-45B3-BA6F-A1189787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744A-69AA-4606-9AFE-0345A0B1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203C-C65F-4AC3-99D2-1DA6E509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06F13-0F93-4A88-AEBF-B2EDBEA4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1681-55B2-49A2-BD6A-4481D35C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FCF8-C656-4E02-ADAD-F34161E6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CE79-9FF6-46C9-9F2D-ED61C3D8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58A45-99C5-48F5-A162-AC1C4056C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141CB-B515-4216-A18B-FF06E91A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A1446-95A0-496D-8C14-C7D83DA7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C33AF-DB13-4A46-AA27-4647F362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02CB-7CE5-47CF-B23A-D6DB0893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34A3-463E-4B36-9F1A-6A51DF85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A693-F1BD-444F-8935-A7A159B0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A12D2-756C-4220-81D4-6BF18363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5B1E-D643-4F55-B062-E1B13194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8F0A4-2724-4C89-ABDD-717F3B04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E824-7B6F-4236-9DB3-D8059B6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43F7-B6EE-4798-A11A-C806116B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77FA-3F50-417F-9B35-C9E5E54D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662E-4614-45E1-9FC2-C1636A8B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C77E-1359-4A01-8745-381232C3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7121-33BB-415F-B7B0-9BFF1A86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B871-C75C-4006-91C7-DECDFFC1F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28D05-3BA1-4C10-9EBE-674BAB6E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74E00-1389-49D7-BFA0-BBEF4A1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96875-8E1C-4FBA-8488-3687EC73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7C3F-7670-46C3-9EA2-11D5452D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D141-A6D6-47F7-BAE7-435A69AD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AE31-71D4-48FD-BDE9-5A69B550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DEA2E-F994-472A-BC59-49856EBB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D5365-AA68-4CDF-BF4B-42BFD87F9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5FA4C-F2C9-45AD-AE55-0815CE7B1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2C6B3-42D6-4E80-B391-7EEC4AE7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7124F-2C86-444D-9A3F-AD764D67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5454C-E54C-4460-8A8B-DAD62E6B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6613-9F36-45A9-99CE-0F85F23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7509D-1E12-43C5-963D-70F0A4B4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D9B54-2A30-470E-804B-9EE78332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D38EF-48D3-4BF6-9E64-B64C8996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2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62F8A-4A39-42F7-BEE6-7C135BC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46059-D582-4912-BCB8-8A2724F4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65FEA-E619-4463-998E-FC0EDE76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E4AC-5B76-48E6-8167-E0BDB0EE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F5EA-05AE-4CC3-973F-9FB525A7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115E7-2A88-483C-8814-18AE9DDAE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C6B4-33FA-4EF5-BC82-2EC5BC5B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4C44-D3CA-4C10-BD38-5A807407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5239-A928-47E5-B021-7AB8AFC1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4593-3708-43D1-8231-A0C99BE9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13353-01EC-465C-ABC9-2A81D0B76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E6E25-754C-445A-B9B6-F79F0AC6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6E444-5536-4BEA-A8A7-F6202FB0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34250-F620-4C51-B683-9C699720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74D75-D9D0-4617-A699-D4E6769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01C71-05FE-470B-A62C-EEDFF447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AA855-2840-4F17-95A5-ED99B765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C72C-6E62-4380-8DB0-38C70DBD9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A18D-F13F-406B-A60F-F74C1C85B83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8816-0936-41C8-931C-8C05E157A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EBC3-2657-4A05-ABCD-E5B8FDA51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ABCD-8968-458B-871F-4371721C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E2ADFC-5C09-4E35-AAF5-63582B127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9534"/>
              </p:ext>
            </p:extLst>
          </p:nvPr>
        </p:nvGraphicFramePr>
        <p:xfrm>
          <a:off x="2895600" y="228600"/>
          <a:ext cx="64008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60977479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6303028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0446682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923276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513740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802997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600937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6837317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8203983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69045822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DROPDOWN to select patient medical record number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2911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336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Label for MHR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Label for patient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Timestamp of latest (most recent) ECG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DROPDOWN to select ECG image based on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filename+timestamp</a:t>
                      </a: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DROPDOWN to select medical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195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After MHR number is selected, display MHR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After MHR number is selected, display patient name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Display most recent ECG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Display selected ECG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Display selected medical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7697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2650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Heart-rate of most recent ECG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Heart-rate of selected ECG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9909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Button to save most recent ECG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Button to save selected ECG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Button to save selected medical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46003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2840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8098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5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9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Li</dc:creator>
  <cp:lastModifiedBy>Joshua Li</cp:lastModifiedBy>
  <cp:revision>4</cp:revision>
  <dcterms:created xsi:type="dcterms:W3CDTF">2022-04-11T03:33:12Z</dcterms:created>
  <dcterms:modified xsi:type="dcterms:W3CDTF">2022-04-11T04:06:36Z</dcterms:modified>
</cp:coreProperties>
</file>