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d82012c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d82012c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d82012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d82012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d82012c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d82012c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d82012c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d82012c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d82012c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d82012c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82012c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82012c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82012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82012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76de25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76de25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76de25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76de258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76de25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76de25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d82012c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d82012c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Serial vs serial for UART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d82012c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d82012c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6th_geaer_no_load.png" TargetMode="External"/><Relationship Id="rId2" Type="http://schemas.openxmlformats.org/officeDocument/2006/relationships/hyperlink" Target="6th_gear_tree.p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MTT - Final Presentation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Rarrick, Nick Albanese, Jimmy Mansmann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to Java Communication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pipes are a means of Interprocess Communication (IPC)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6879000" y="2571750"/>
            <a:ext cx="2265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Console Application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617" y="2883987"/>
            <a:ext cx="2223770" cy="17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026403" y="3140578"/>
            <a:ext cx="1666888" cy="1255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92" idx="1"/>
          </p:cNvCxnSpPr>
          <p:nvPr/>
        </p:nvCxnSpPr>
        <p:spPr>
          <a:xfrm flipH="1">
            <a:off x="5487517" y="3768263"/>
            <a:ext cx="1412100" cy="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22"/>
          <p:cNvSpPr txBox="1"/>
          <p:nvPr/>
        </p:nvSpPr>
        <p:spPr>
          <a:xfrm>
            <a:off x="3708425" y="2571750"/>
            <a:ext cx="12075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Pipe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785875" y="3483325"/>
            <a:ext cx="815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CSV String</a:t>
            </a:r>
            <a:endParaRPr sz="10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798435" y="3140590"/>
            <a:ext cx="1666888" cy="1255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endCxn id="199" idx="3"/>
          </p:cNvCxnSpPr>
          <p:nvPr/>
        </p:nvCxnSpPr>
        <p:spPr>
          <a:xfrm flipH="1">
            <a:off x="1890447" y="3872313"/>
            <a:ext cx="1113600" cy="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2039625" y="3587375"/>
            <a:ext cx="815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CSV String</a:t>
            </a:r>
            <a:endParaRPr sz="10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47" y="2746150"/>
            <a:ext cx="1754900" cy="2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43925" y="2387250"/>
            <a:ext cx="1368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Back-end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Implementation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to determine the current gear of car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trained with 11,000 instances of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&lt;accuracies of each gear&gt;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car data read in 2 times per second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parsed and given to trained tree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 is traversed and ends at leaf node containing the predicted current gear of car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car data also given to best-practices algorithm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If-statement that uses car’s current RPMs to determine if an upshift is needed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updated to display suggested action to user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File Outputs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6th_gear_tree.png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6th_geaer_no_load.png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" y="78525"/>
            <a:ext cx="4449524" cy="1657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401" y="1694350"/>
            <a:ext cx="4820848" cy="175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25" y="3195875"/>
            <a:ext cx="4590724" cy="1689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314274"/>
            <a:ext cx="6763694" cy="25149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1304748"/>
            <a:ext cx="669701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Consolidate and minimize hardware</a:t>
            </a:r>
          </a:p>
          <a:p>
            <a:r>
              <a:rPr lang="en-US" dirty="0"/>
              <a:t>Implement decision pruning and filtering data spikes</a:t>
            </a:r>
          </a:p>
          <a:p>
            <a:r>
              <a:rPr lang="en-US" dirty="0"/>
              <a:t>Properly implement gyroscope/accelerometer</a:t>
            </a:r>
          </a:p>
          <a:p>
            <a:r>
              <a:rPr lang="en-US" dirty="0"/>
              <a:t>Consolidate code on laptop into one executable</a:t>
            </a:r>
          </a:p>
          <a:p>
            <a:r>
              <a:rPr lang="en-US" dirty="0"/>
              <a:t>Design and implement down shifting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4086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Purpose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device to aid people in learning to drive an manual vehicle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Hardware/software package which will provide real time suggestion to the driver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current gear and use with current conditions to suggest driver action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contained device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75" y="661250"/>
            <a:ext cx="25420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Block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00" y="244275"/>
            <a:ext cx="3885050" cy="44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42050" y="47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MTT- Hardware Diagram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242677" y="1467700"/>
            <a:ext cx="1586100" cy="160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15696" y="1792350"/>
            <a:ext cx="984000" cy="95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557538" y="3951375"/>
            <a:ext cx="984000" cy="95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13276" y="1171950"/>
            <a:ext cx="1586100" cy="19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492024" y="1817950"/>
            <a:ext cx="10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PCB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962623" y="1817950"/>
            <a:ext cx="10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OBD II Uart 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6299318" y="1616700"/>
            <a:ext cx="1542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6299232" y="2052338"/>
            <a:ext cx="1542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6299318" y="2434825"/>
            <a:ext cx="1542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6527044" y="1308650"/>
            <a:ext cx="11805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VDC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539400" y="1739950"/>
            <a:ext cx="11805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527069" y="2171250"/>
            <a:ext cx="11805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J1850  +Data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63950" y="1982400"/>
            <a:ext cx="10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Gyro/Accel/Mag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505793" y="4141425"/>
            <a:ext cx="10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6358139" y="2894238"/>
            <a:ext cx="1542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6598307" y="2581850"/>
            <a:ext cx="11805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J1850 - Data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 flipH="1">
            <a:off x="8047517" y="1180250"/>
            <a:ext cx="21000" cy="22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7778772" y="882650"/>
            <a:ext cx="984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 flipH="1">
            <a:off x="3855004" y="1662775"/>
            <a:ext cx="87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3989841" y="136200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VDC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rot="10800000" flipH="1">
            <a:off x="3836110" y="2167800"/>
            <a:ext cx="8697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3997204" y="186490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3841901" y="2664663"/>
            <a:ext cx="858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3976753" y="2361938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 rot="10800000" flipH="1">
            <a:off x="3836098" y="2973600"/>
            <a:ext cx="8697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3997192" y="267070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1456000" y="1641225"/>
            <a:ext cx="7209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1544263" y="136200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1497779" y="1928700"/>
            <a:ext cx="724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1590688" y="167950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</a:t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1464518" y="2680375"/>
            <a:ext cx="724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6"/>
          <p:cNvSpPr txBox="1"/>
          <p:nvPr/>
        </p:nvSpPr>
        <p:spPr>
          <a:xfrm>
            <a:off x="1557427" y="2431175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</a:t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 rot="10800000">
            <a:off x="1464518" y="2902250"/>
            <a:ext cx="724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6"/>
          <p:cNvSpPr txBox="1"/>
          <p:nvPr/>
        </p:nvSpPr>
        <p:spPr>
          <a:xfrm>
            <a:off x="1557427" y="2653050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SDC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10800000" flipH="1">
            <a:off x="1534101" y="2360975"/>
            <a:ext cx="73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1590688" y="2055338"/>
            <a:ext cx="698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 rot="5400000">
            <a:off x="2311118" y="3521613"/>
            <a:ext cx="718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6"/>
          <p:cNvSpPr txBox="1"/>
          <p:nvPr/>
        </p:nvSpPr>
        <p:spPr>
          <a:xfrm rot="-5400000">
            <a:off x="2164062" y="3351263"/>
            <a:ext cx="6924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 rot="5400000">
            <a:off x="3069321" y="3554588"/>
            <a:ext cx="718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 rot="-5400000">
            <a:off x="2922266" y="3384238"/>
            <a:ext cx="6924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 rot="5400000">
            <a:off x="3293123" y="3554588"/>
            <a:ext cx="718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6"/>
          <p:cNvSpPr txBox="1"/>
          <p:nvPr/>
        </p:nvSpPr>
        <p:spPr>
          <a:xfrm rot="-5400000">
            <a:off x="3146068" y="3384238"/>
            <a:ext cx="6924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rot="10800000" flipH="1">
            <a:off x="3092999" y="3121025"/>
            <a:ext cx="8400" cy="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6"/>
          <p:cNvSpPr txBox="1"/>
          <p:nvPr/>
        </p:nvSpPr>
        <p:spPr>
          <a:xfrm rot="-5400000">
            <a:off x="2543164" y="3351263"/>
            <a:ext cx="6924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PCB Schematic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520601" cy="35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Design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65" y="1152473"/>
            <a:ext cx="5580859" cy="35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Realization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250"/>
            <a:ext cx="4399175" cy="29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171" y="1036813"/>
            <a:ext cx="3988129" cy="338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25" y="3059575"/>
            <a:ext cx="2115425" cy="18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325" y="441525"/>
            <a:ext cx="2115425" cy="21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937125" y="4415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Gyroscope/Accelerometer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998325" y="26714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OBDII UART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800" y="2328599"/>
            <a:ext cx="1472450" cy="85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>
            <a:endCxn id="148" idx="3"/>
          </p:cNvCxnSpPr>
          <p:nvPr/>
        </p:nvCxnSpPr>
        <p:spPr>
          <a:xfrm flipH="1">
            <a:off x="7113750" y="3018987"/>
            <a:ext cx="1629300" cy="97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78827"/>
            <a:ext cx="1347950" cy="13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0"/>
          <p:cNvCxnSpPr>
            <a:stCxn id="148" idx="1"/>
          </p:cNvCxnSpPr>
          <p:nvPr/>
        </p:nvCxnSpPr>
        <p:spPr>
          <a:xfrm rot="10800000">
            <a:off x="4211125" y="2713287"/>
            <a:ext cx="787200" cy="12792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3163975" y="1475025"/>
            <a:ext cx="2101800" cy="1253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/>
          <p:nvPr/>
        </p:nvSpPr>
        <p:spPr>
          <a:xfrm>
            <a:off x="-61150" y="1689000"/>
            <a:ext cx="2995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Transceiver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019450" y="1811300"/>
            <a:ext cx="1144800" cy="164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20"/>
          <p:cNvCxnSpPr>
            <a:stCxn id="158" idx="1"/>
          </p:cNvCxnSpPr>
          <p:nvPr/>
        </p:nvCxnSpPr>
        <p:spPr>
          <a:xfrm flipH="1">
            <a:off x="1010550" y="2631350"/>
            <a:ext cx="1008900" cy="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0"/>
          <p:cNvSpPr txBox="1"/>
          <p:nvPr/>
        </p:nvSpPr>
        <p:spPr>
          <a:xfrm>
            <a:off x="1945850" y="1475025"/>
            <a:ext cx="1347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4058250" y="2995925"/>
            <a:ext cx="15300" cy="90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0"/>
          <p:cNvSpPr txBox="1"/>
          <p:nvPr/>
        </p:nvSpPr>
        <p:spPr>
          <a:xfrm rot="-5397917">
            <a:off x="3572850" y="3043324"/>
            <a:ext cx="990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Commands</a:t>
            </a:r>
            <a:endParaRPr sz="1000"/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4309800" y="2959349"/>
            <a:ext cx="15300" cy="90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0"/>
          <p:cNvSpPr txBox="1"/>
          <p:nvPr/>
        </p:nvSpPr>
        <p:spPr>
          <a:xfrm rot="5402083">
            <a:off x="3865950" y="3345900"/>
            <a:ext cx="990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4071475" y="1651400"/>
            <a:ext cx="15300" cy="90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0"/>
          <p:cNvSpPr txBox="1"/>
          <p:nvPr/>
        </p:nvSpPr>
        <p:spPr>
          <a:xfrm rot="-5397917">
            <a:off x="3586075" y="1698799"/>
            <a:ext cx="990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Readings</a:t>
            </a:r>
            <a:endParaRPr sz="1000"/>
          </a:p>
        </p:txBody>
      </p:sp>
      <p:sp>
        <p:nvSpPr>
          <p:cNvPr id="167" name="Google Shape;167;p20"/>
          <p:cNvSpPr txBox="1"/>
          <p:nvPr/>
        </p:nvSpPr>
        <p:spPr>
          <a:xfrm rot="2405">
            <a:off x="1161750" y="2631257"/>
            <a:ext cx="8577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CSV String</a:t>
            </a:r>
            <a:endParaRPr sz="10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9450" y="1811263"/>
            <a:ext cx="1144675" cy="164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with Bluetooth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550" y="2364952"/>
            <a:ext cx="1347950" cy="13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7283400" y="2075125"/>
            <a:ext cx="2995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Transceiver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l="6728" t="13222" r="10208" b="11174"/>
          <a:stretch/>
        </p:blipFill>
        <p:spPr>
          <a:xfrm>
            <a:off x="3897725" y="2075125"/>
            <a:ext cx="1719600" cy="15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5617325" y="2368975"/>
            <a:ext cx="1887855" cy="833300"/>
          </a:xfrm>
          <a:custGeom>
            <a:avLst/>
            <a:gdLst/>
            <a:ahLst/>
            <a:cxnLst/>
            <a:rect l="0" t="0" r="0" b="0"/>
            <a:pathLst>
              <a:path w="90795" h="33332" extrusionOk="0">
                <a:moveTo>
                  <a:pt x="90795" y="33332"/>
                </a:moveTo>
                <a:cubicBezTo>
                  <a:pt x="86311" y="27778"/>
                  <a:pt x="71179" y="163"/>
                  <a:pt x="63893" y="10"/>
                </a:cubicBezTo>
                <a:cubicBezTo>
                  <a:pt x="56607" y="-143"/>
                  <a:pt x="51818" y="32008"/>
                  <a:pt x="47079" y="32415"/>
                </a:cubicBezTo>
                <a:cubicBezTo>
                  <a:pt x="42341" y="32823"/>
                  <a:pt x="39640" y="2863"/>
                  <a:pt x="35462" y="2455"/>
                </a:cubicBezTo>
                <a:cubicBezTo>
                  <a:pt x="31284" y="2047"/>
                  <a:pt x="26342" y="29612"/>
                  <a:pt x="22011" y="29969"/>
                </a:cubicBezTo>
                <a:cubicBezTo>
                  <a:pt x="17680" y="30326"/>
                  <a:pt x="13146" y="4799"/>
                  <a:pt x="9477" y="4595"/>
                </a:cubicBezTo>
                <a:cubicBezTo>
                  <a:pt x="5809" y="4391"/>
                  <a:pt x="1580" y="24721"/>
                  <a:pt x="0" y="28746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Google Shape;178;p21"/>
          <p:cNvSpPr txBox="1"/>
          <p:nvPr/>
        </p:nvSpPr>
        <p:spPr>
          <a:xfrm>
            <a:off x="5869025" y="2159200"/>
            <a:ext cx="1590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Bluetooth Signal</a:t>
            </a:r>
            <a:endParaRPr sz="1000"/>
          </a:p>
        </p:txBody>
      </p:sp>
      <p:sp>
        <p:nvSpPr>
          <p:cNvPr id="179" name="Google Shape;179;p21"/>
          <p:cNvSpPr txBox="1"/>
          <p:nvPr/>
        </p:nvSpPr>
        <p:spPr>
          <a:xfrm>
            <a:off x="3813200" y="1747900"/>
            <a:ext cx="2010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Bluetooth Chip</a:t>
            </a:r>
            <a:endParaRPr/>
          </a:p>
        </p:txBody>
      </p:sp>
      <p:cxnSp>
        <p:nvCxnSpPr>
          <p:cNvPr id="180" name="Google Shape;180;p21"/>
          <p:cNvCxnSpPr>
            <a:stCxn id="176" idx="1"/>
            <a:endCxn id="181" idx="3"/>
          </p:cNvCxnSpPr>
          <p:nvPr/>
        </p:nvCxnSpPr>
        <p:spPr>
          <a:xfrm flipH="1">
            <a:off x="2353625" y="2857738"/>
            <a:ext cx="1544100" cy="4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1"/>
          <p:cNvSpPr txBox="1"/>
          <p:nvPr/>
        </p:nvSpPr>
        <p:spPr>
          <a:xfrm>
            <a:off x="2498200" y="2601125"/>
            <a:ext cx="1590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Serial COM Port 4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122275" y="1614600"/>
            <a:ext cx="2265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Console Application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29" y="1977675"/>
            <a:ext cx="2223770" cy="17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2717950" y="2854425"/>
            <a:ext cx="815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CSV String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318</Words>
  <Application>Microsoft Office PowerPoint</Application>
  <PresentationFormat>On-screen Show (16:9)</PresentationFormat>
  <Paragraphs>80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Proxima Nova</vt:lpstr>
      <vt:lpstr>Spearmint</vt:lpstr>
      <vt:lpstr>MTT - Final Presentation</vt:lpstr>
      <vt:lpstr>Design Purpose</vt:lpstr>
      <vt:lpstr>High-Level Block Diagram</vt:lpstr>
      <vt:lpstr>MTT- Hardware Diagram</vt:lpstr>
      <vt:lpstr>MCU PCB Schematic</vt:lpstr>
      <vt:lpstr>Housing Design</vt:lpstr>
      <vt:lpstr>Realization</vt:lpstr>
      <vt:lpstr>Data Acquisition</vt:lpstr>
      <vt:lpstr>Data Transfer with Bluetooth</vt:lpstr>
      <vt:lpstr>C++ to Java Communication</vt:lpstr>
      <vt:lpstr>Algorithm Implementation</vt:lpstr>
      <vt:lpstr>Tree File Outputs</vt:lpstr>
      <vt:lpstr>PowerPoint Presentation</vt:lpstr>
      <vt:lpstr>Testing</vt:lpstr>
      <vt:lpstr>Testing </vt:lpstr>
      <vt:lpstr>Conclusions/Future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MTT - Final Presentation</dc:title>
  <dc:creator>BenDesktop</dc:creator>
  <cp:lastModifiedBy>Rarrick, Benjamin Thomas</cp:lastModifiedBy>
  <cp:revision>7</cp:revision>
  <dcterms:modified xsi:type="dcterms:W3CDTF">2019-05-09T10:53:46Z</dcterms:modified>
</cp:coreProperties>
</file>